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7" r:id="rId7"/>
    <p:sldId id="418"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742143C1-916F-4AC2-B030-BF7EA8B61A5B}">
      <dgm:prSet phldrT="[Text]" custT="1"/>
      <dgm:spPr>
        <a:solidFill>
          <a:schemeClr val="accent6">
            <a:lumMod val="75000"/>
          </a:schemeClr>
        </a:solidFill>
      </dgm:spPr>
      <dgm:t>
        <a:bodyPr/>
        <a:lstStyle/>
        <a:p>
          <a:r>
            <a:rPr lang="en-US" sz="2000" dirty="0"/>
            <a:t>Delta Dollars</a:t>
          </a:r>
        </a:p>
      </dgm:t>
    </dgm:pt>
    <dgm:pt modelId="{E33F2941-8974-435B-8EC3-1FCA132C03E4}" type="parTrans" cxnId="{E19078A9-9FFC-40AF-9542-91757345E660}">
      <dgm:prSet/>
      <dgm:spPr/>
      <dgm:t>
        <a:bodyPr/>
        <a:lstStyle/>
        <a:p>
          <a:endParaRPr lang="en-AU"/>
        </a:p>
      </dgm:t>
    </dgm:pt>
    <dgm:pt modelId="{40DFB2D8-A117-44B4-9A53-5A77472D91C5}" type="sibTrans" cxnId="{E19078A9-9FFC-40AF-9542-91757345E660}">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7"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7"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3461209-84C0-4891-B296-26B32A8DEE6C}" type="pres">
      <dgm:prSet presAssocID="{742143C1-916F-4AC2-B030-BF7EA8B61A5B}" presName="parentText" presStyleLbl="node1" presStyleIdx="4" presStyleCnt="7" custLinFactNeighborX="-4725" custLinFactNeighborY="2419">
        <dgm:presLayoutVars>
          <dgm:chMax val="0"/>
          <dgm:bulletEnabled val="1"/>
        </dgm:presLayoutVars>
      </dgm:prSet>
      <dgm:spPr/>
    </dgm:pt>
    <dgm:pt modelId="{952A5105-FCC6-4CA3-9FEB-BCE744058DA5}" type="pres">
      <dgm:prSet presAssocID="{40DFB2D8-A117-44B4-9A53-5A77472D91C5}" presName="spacer" presStyleCnt="0"/>
      <dgm:spPr/>
    </dgm:pt>
    <dgm:pt modelId="{3A0E9753-84BD-42AC-BB5A-0A0DE99C7AA3}" type="pres">
      <dgm:prSet presAssocID="{B9C96E69-15C4-42DD-AE21-DACE21741B5E}" presName="parentText" presStyleLbl="node1" presStyleIdx="5" presStyleCnt="7"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6" presStyleCnt="7"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6"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5"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E19078A9-9FFC-40AF-9542-91757345E660}" srcId="{F1F4BC85-F9C4-430F-8290-8009138B838E}" destId="{742143C1-916F-4AC2-B030-BF7EA8B61A5B}" srcOrd="4" destOrd="0" parTransId="{E33F2941-8974-435B-8EC3-1FCA132C03E4}" sibTransId="{40DFB2D8-A117-44B4-9A53-5A77472D91C5}"/>
    <dgm:cxn modelId="{999A7CE4-7F4D-4B8F-8253-F699C991D0BA}" type="presOf" srcId="{742143C1-916F-4AC2-B030-BF7EA8B61A5B}" destId="{33461209-84C0-4891-B296-26B32A8DEE6C}"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18B1B026-5775-42DE-909F-E02CECB0A30F}" type="presParOf" srcId="{C172E57C-5D27-48C3-A909-3DEF8A89FF3B}" destId="{33461209-84C0-4891-B296-26B32A8DEE6C}" srcOrd="8" destOrd="0" presId="urn:microsoft.com/office/officeart/2005/8/layout/vList2"/>
    <dgm:cxn modelId="{09324087-0834-4D86-9D66-2086B662E7A8}" type="presParOf" srcId="{C172E57C-5D27-48C3-A909-3DEF8A89FF3B}" destId="{952A5105-FCC6-4CA3-9FEB-BCE744058DA5}" srcOrd="9" destOrd="0" presId="urn:microsoft.com/office/officeart/2005/8/layout/vList2"/>
    <dgm:cxn modelId="{400BA206-4F87-4503-BD0F-E080A568E3E7}" type="presParOf" srcId="{C172E57C-5D27-48C3-A909-3DEF8A89FF3B}" destId="{3A0E9753-84BD-42AC-BB5A-0A0DE99C7AA3}" srcOrd="10" destOrd="0" presId="urn:microsoft.com/office/officeart/2005/8/layout/vList2"/>
    <dgm:cxn modelId="{1BB4CD82-24AA-4D1A-902B-9B5706A09503}" type="presParOf" srcId="{C172E57C-5D27-48C3-A909-3DEF8A89FF3B}" destId="{F7DB602D-B137-497F-9507-DCA1B31A6F80}" srcOrd="11" destOrd="0" presId="urn:microsoft.com/office/officeart/2005/8/layout/vList2"/>
    <dgm:cxn modelId="{5367ED59-C1C2-4C06-9093-11074CCBBB0D}" type="presParOf" srcId="{C172E57C-5D27-48C3-A909-3DEF8A89FF3B}" destId="{C898A7D4-820C-45ED-8A76-B83AC8BA5848}"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7189"/>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4674" y="91863"/>
        <a:ext cx="6071332" cy="456092"/>
      </dsp:txXfrm>
    </dsp:sp>
    <dsp:sp modelId="{DE487A8D-6A38-49FE-B3E3-69DCBFED3BAD}">
      <dsp:nvSpPr>
        <dsp:cNvPr id="0" name=""/>
        <dsp:cNvSpPr/>
      </dsp:nvSpPr>
      <dsp:spPr>
        <a:xfrm>
          <a:off x="0" y="656507"/>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4674" y="681181"/>
        <a:ext cx="6071332" cy="456092"/>
      </dsp:txXfrm>
    </dsp:sp>
    <dsp:sp modelId="{862CB1D3-DC11-41BF-A771-6375D2EAEF87}">
      <dsp:nvSpPr>
        <dsp:cNvPr id="0" name=""/>
        <dsp:cNvSpPr/>
      </dsp:nvSpPr>
      <dsp:spPr>
        <a:xfrm>
          <a:off x="0" y="1239707"/>
          <a:ext cx="6120680" cy="534411"/>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26088" y="1265795"/>
        <a:ext cx="6068504" cy="482235"/>
      </dsp:txXfrm>
    </dsp:sp>
    <dsp:sp modelId="{8E65DA2D-64E3-41BB-A967-DD2B9D3337AF}">
      <dsp:nvSpPr>
        <dsp:cNvPr id="0" name=""/>
        <dsp:cNvSpPr/>
      </dsp:nvSpPr>
      <dsp:spPr>
        <a:xfrm>
          <a:off x="0" y="18518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4674" y="1876552"/>
        <a:ext cx="6071332" cy="456092"/>
      </dsp:txXfrm>
    </dsp:sp>
    <dsp:sp modelId="{33461209-84C0-4891-B296-26B32A8DEE6C}">
      <dsp:nvSpPr>
        <dsp:cNvPr id="0" name=""/>
        <dsp:cNvSpPr/>
      </dsp:nvSpPr>
      <dsp:spPr>
        <a:xfrm>
          <a:off x="0" y="24350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Delta Dollars</a:t>
          </a:r>
        </a:p>
      </dsp:txBody>
      <dsp:txXfrm>
        <a:off x="24674" y="2459752"/>
        <a:ext cx="6071332" cy="456092"/>
      </dsp:txXfrm>
    </dsp:sp>
    <dsp:sp modelId="{3A0E9753-84BD-42AC-BB5A-0A0DE99C7AA3}">
      <dsp:nvSpPr>
        <dsp:cNvPr id="0" name=""/>
        <dsp:cNvSpPr/>
      </dsp:nvSpPr>
      <dsp:spPr>
        <a:xfrm>
          <a:off x="0" y="30182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4674" y="3042952"/>
        <a:ext cx="6071332" cy="456092"/>
      </dsp:txXfrm>
    </dsp:sp>
    <dsp:sp modelId="{C898A7D4-820C-45ED-8A76-B83AC8BA5848}">
      <dsp:nvSpPr>
        <dsp:cNvPr id="0" name=""/>
        <dsp:cNvSpPr/>
      </dsp:nvSpPr>
      <dsp:spPr>
        <a:xfrm>
          <a:off x="0" y="3601478"/>
          <a:ext cx="6120680" cy="5054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4674" y="3626152"/>
        <a:ext cx="6071332" cy="4560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9/29/2023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61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189002" y="3725803"/>
            <a:ext cx="880914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OCTOBER </a:t>
            </a:r>
            <a:r>
              <a:rPr lang="en-GB" sz="4000" b="1" dirty="0"/>
              <a:t>2023 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282288) (trading as </a:t>
            </a:r>
            <a:r>
              <a:rPr lang="en-US" altLang="en-US" sz="1000" dirty="0" err="1"/>
              <a:t>FZeroZero</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25427136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Wheel Strategy EWZ Example">
            <a:extLst>
              <a:ext uri="{FF2B5EF4-FFF2-40B4-BE49-F238E27FC236}">
                <a16:creationId xmlns:a16="http://schemas.microsoft.com/office/drawing/2014/main" id="{46E1529D-1FEB-F229-E27B-73C92C78CC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513" y="2466975"/>
            <a:ext cx="5514975"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88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10267</TotalTime>
  <Words>580</Words>
  <Application>Microsoft Office PowerPoint</Application>
  <PresentationFormat>On-screen Show (4:3)</PresentationFormat>
  <Paragraphs>53</Paragraphs>
  <Slides>8</Slides>
  <Notes>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251</cp:revision>
  <dcterms:created xsi:type="dcterms:W3CDTF">2011-03-15T15:29:19Z</dcterms:created>
  <dcterms:modified xsi:type="dcterms:W3CDTF">2023-09-28T23:20:48Z</dcterms:modified>
</cp:coreProperties>
</file>