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7"/>
  </p:notesMasterIdLst>
  <p:handoutMasterIdLst>
    <p:handoutMasterId r:id="rId8"/>
  </p:handoutMasterIdLst>
  <p:sldIdLst>
    <p:sldId id="298" r:id="rId2"/>
    <p:sldId id="299" r:id="rId3"/>
    <p:sldId id="413" r:id="rId4"/>
    <p:sldId id="414" r:id="rId5"/>
    <p:sldId id="296" r:id="rId6"/>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Adjustments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A01B2C55-FCA8-4DB7-87F3-AEE16D3EC492}">
      <dgm:prSet phldrT="[Text]" custT="1"/>
      <dgm:spPr>
        <a:solidFill>
          <a:schemeClr val="accent6">
            <a:lumMod val="75000"/>
          </a:schemeClr>
        </a:solidFill>
      </dgm:spPr>
      <dgm:t>
        <a:bodyPr/>
        <a:lstStyle/>
        <a:p>
          <a:r>
            <a:rPr lang="en-US" sz="2400" u="none" dirty="0"/>
            <a:t>Diagonals</a:t>
          </a:r>
          <a:endParaRPr lang="en-US" sz="3100" u="none" dirty="0"/>
        </a:p>
      </dgm:t>
    </dgm:pt>
    <dgm:pt modelId="{C06D8F25-2B38-495C-A7E4-D7135CD29436}" type="parTrans" cxnId="{54A4E4EB-9CC7-482C-87CB-A59F2867E149}">
      <dgm:prSet/>
      <dgm:spPr/>
      <dgm:t>
        <a:bodyPr/>
        <a:lstStyle/>
        <a:p>
          <a:endParaRPr lang="en-AU"/>
        </a:p>
      </dgm:t>
    </dgm:pt>
    <dgm:pt modelId="{92A5552F-8E7C-4249-A5CA-81F495AC2378}" type="sibTrans" cxnId="{54A4E4EB-9CC7-482C-87CB-A59F2867E149}">
      <dgm:prSet/>
      <dgm:spPr/>
      <dgm:t>
        <a:bodyPr/>
        <a:lstStyle/>
        <a:p>
          <a:endParaRPr lang="en-AU"/>
        </a:p>
      </dgm:t>
    </dgm:pt>
    <dgm:pt modelId="{9E7E0EBB-AA9B-43EE-9BF6-A9EC049B86E9}">
      <dgm:prSet phldrT="[Text]" custT="1"/>
      <dgm:spPr>
        <a:solidFill>
          <a:schemeClr val="accent6">
            <a:lumMod val="75000"/>
          </a:schemeClr>
        </a:solidFill>
      </dgm:spPr>
      <dgm:t>
        <a:bodyPr/>
        <a:lstStyle/>
        <a:p>
          <a:r>
            <a:rPr lang="en-US" sz="2400" dirty="0"/>
            <a:t>Case Study Update</a:t>
          </a:r>
          <a:endParaRPr lang="en-US" sz="2400" u="none" dirty="0"/>
        </a:p>
      </dgm:t>
    </dgm:pt>
    <dgm:pt modelId="{35997146-32FD-4543-9441-6EBD753E6DB0}" type="sibTrans" cxnId="{DFD1FFF6-37D1-4E6B-94B8-BB98F03BA2AA}">
      <dgm:prSet/>
      <dgm:spPr/>
      <dgm:t>
        <a:bodyPr/>
        <a:lstStyle/>
        <a:p>
          <a:endParaRPr lang="en-US" sz="2400"/>
        </a:p>
      </dgm:t>
    </dgm:pt>
    <dgm:pt modelId="{6E15734B-8CC8-4A15-BE3C-FA1E75FF7FEF}" type="parTrans" cxnId="{DFD1FFF6-37D1-4E6B-94B8-BB98F03BA2AA}">
      <dgm:prSet/>
      <dgm:spPr/>
      <dgm:t>
        <a:bodyPr/>
        <a:lstStyle/>
        <a:p>
          <a:endParaRPr lang="en-US" sz="2400"/>
        </a:p>
      </dgm:t>
    </dgm:pt>
    <dgm:pt modelId="{A97C0F07-FF40-4788-83A6-00A1FD742D15}">
      <dgm:prSet phldrT="[Text]" custT="1"/>
      <dgm:spPr>
        <a:solidFill>
          <a:schemeClr val="accent6">
            <a:lumMod val="75000"/>
          </a:schemeClr>
        </a:solidFill>
      </dgm:spPr>
      <dgm:t>
        <a:bodyPr/>
        <a:lstStyle/>
        <a:p>
          <a:r>
            <a:rPr lang="en-US" sz="2400" u="none" dirty="0"/>
            <a:t>Calendars</a:t>
          </a:r>
        </a:p>
      </dgm:t>
    </dgm:pt>
    <dgm:pt modelId="{51750528-5F48-439B-8F7E-2B55BE7E57B8}" type="sibTrans" cxnId="{7EFB44E6-69CC-4A7B-A72B-312B09EF703D}">
      <dgm:prSet/>
      <dgm:spPr/>
      <dgm:t>
        <a:bodyPr/>
        <a:lstStyle/>
        <a:p>
          <a:endParaRPr lang="en-AU"/>
        </a:p>
      </dgm:t>
    </dgm:pt>
    <dgm:pt modelId="{3FFD84A1-6D23-4111-9AA0-A601E2E5E0A8}" type="parTrans" cxnId="{7EFB44E6-69CC-4A7B-A72B-312B09EF703D}">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4"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862CB1D3-DC11-41BF-A771-6375D2EAEF87}" type="pres">
      <dgm:prSet presAssocID="{9E7E0EBB-AA9B-43EE-9BF6-A9EC049B86E9}" presName="parentText" presStyleLbl="node1" presStyleIdx="1" presStyleCnt="4"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FDAEF47F-F256-4F34-B749-844A0CCA207D}" type="pres">
      <dgm:prSet presAssocID="{A97C0F07-FF40-4788-83A6-00A1FD742D15}" presName="parentText" presStyleLbl="node1" presStyleIdx="2" presStyleCnt="4" custScaleY="105732" custLinFactNeighborX="-4725" custLinFactNeighborY="2419">
        <dgm:presLayoutVars>
          <dgm:chMax val="0"/>
          <dgm:bulletEnabled val="1"/>
        </dgm:presLayoutVars>
      </dgm:prSet>
      <dgm:spPr/>
    </dgm:pt>
    <dgm:pt modelId="{90BFA21A-9BBF-4B78-9193-31A01EB859AF}" type="pres">
      <dgm:prSet presAssocID="{51750528-5F48-439B-8F7E-2B55BE7E57B8}" presName="spacer" presStyleCnt="0"/>
      <dgm:spPr/>
    </dgm:pt>
    <dgm:pt modelId="{38F86D96-7857-46C3-8C1B-B2BD580685EF}" type="pres">
      <dgm:prSet presAssocID="{A01B2C55-FCA8-4DB7-87F3-AEE16D3EC492}" presName="parentText" presStyleLbl="node1" presStyleIdx="3" presStyleCnt="4" custScaleY="105732" custLinFactNeighborX="-4725" custLinFactNeighborY="2419">
        <dgm:presLayoutVars>
          <dgm:chMax val="0"/>
          <dgm:bulletEnabled val="1"/>
        </dgm:presLayoutVars>
      </dgm:prSet>
      <dgm:spPr/>
    </dgm:pt>
  </dgm:ptLst>
  <dgm:cxnLst>
    <dgm:cxn modelId="{90E0132F-711C-42A7-BC6B-E2FC74E61632}" type="presOf" srcId="{5A4A4377-2187-440C-9DB2-AFEA28BFE092}" destId="{63DAE072-D987-4CAE-9358-2A0A18783DEE}" srcOrd="0" destOrd="0" presId="urn:microsoft.com/office/officeart/2005/8/layout/vList2"/>
    <dgm:cxn modelId="{BA060362-0666-463F-B957-386FF005636E}" type="presOf" srcId="{A97C0F07-FF40-4788-83A6-00A1FD742D15}" destId="{FDAEF47F-F256-4F34-B749-844A0CCA207D}"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F6EB07CE-2A24-4B90-B50C-D4ECF51FDB09}" type="presOf" srcId="{A01B2C55-FCA8-4DB7-87F3-AEE16D3EC492}" destId="{38F86D96-7857-46C3-8C1B-B2BD580685EF}" srcOrd="0" destOrd="0" presId="urn:microsoft.com/office/officeart/2005/8/layout/vList2"/>
    <dgm:cxn modelId="{7EFB44E6-69CC-4A7B-A72B-312B09EF703D}" srcId="{F1F4BC85-F9C4-430F-8290-8009138B838E}" destId="{A97C0F07-FF40-4788-83A6-00A1FD742D15}" srcOrd="2" destOrd="0" parTransId="{3FFD84A1-6D23-4111-9AA0-A601E2E5E0A8}" sibTransId="{51750528-5F48-439B-8F7E-2B55BE7E57B8}"/>
    <dgm:cxn modelId="{01C1D0EA-AF37-4602-A543-BD2B3378AC2B}" srcId="{F1F4BC85-F9C4-430F-8290-8009138B838E}" destId="{5A4A4377-2187-440C-9DB2-AFEA28BFE092}" srcOrd="0" destOrd="0" parTransId="{B2E60692-B8BC-4FA8-AD40-C8E1F09BEA02}" sibTransId="{B857D57F-1456-4AEE-B3C2-6A43E6CEE3BE}"/>
    <dgm:cxn modelId="{54A4E4EB-9CC7-482C-87CB-A59F2867E149}" srcId="{F1F4BC85-F9C4-430F-8290-8009138B838E}" destId="{A01B2C55-FCA8-4DB7-87F3-AEE16D3EC492}" srcOrd="3" destOrd="0" parTransId="{C06D8F25-2B38-495C-A7E4-D7135CD29436}" sibTransId="{92A5552F-8E7C-4249-A5CA-81F495AC2378}"/>
    <dgm:cxn modelId="{DFD1FFF6-37D1-4E6B-94B8-BB98F03BA2AA}" srcId="{F1F4BC85-F9C4-430F-8290-8009138B838E}" destId="{9E7E0EBB-AA9B-43EE-9BF6-A9EC049B86E9}" srcOrd="1"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6F1789DF-D6C2-410C-A58B-914F4CD4F21F}" type="presParOf" srcId="{C172E57C-5D27-48C3-A909-3DEF8A89FF3B}" destId="{862CB1D3-DC11-41BF-A771-6375D2EAEF87}" srcOrd="2" destOrd="0" presId="urn:microsoft.com/office/officeart/2005/8/layout/vList2"/>
    <dgm:cxn modelId="{F1E9B82A-5050-48AD-A317-F3E8252161F2}" type="presParOf" srcId="{C172E57C-5D27-48C3-A909-3DEF8A89FF3B}" destId="{45057C50-D0AA-4B02-AC4D-A9B9A42B7B46}" srcOrd="3" destOrd="0" presId="urn:microsoft.com/office/officeart/2005/8/layout/vList2"/>
    <dgm:cxn modelId="{87F804DD-67C4-4C30-A528-40E7CE9B1686}" type="presParOf" srcId="{C172E57C-5D27-48C3-A909-3DEF8A89FF3B}" destId="{FDAEF47F-F256-4F34-B749-844A0CCA207D}" srcOrd="4" destOrd="0" presId="urn:microsoft.com/office/officeart/2005/8/layout/vList2"/>
    <dgm:cxn modelId="{FAB327A8-1696-4A8F-B2D5-0F85DCBD4287}" type="presParOf" srcId="{C172E57C-5D27-48C3-A909-3DEF8A89FF3B}" destId="{90BFA21A-9BBF-4B78-9193-31A01EB859AF}" srcOrd="5" destOrd="0" presId="urn:microsoft.com/office/officeart/2005/8/layout/vList2"/>
    <dgm:cxn modelId="{18E922DB-A379-4ADE-A901-5ACEDEB43220}" type="presParOf" srcId="{C172E57C-5D27-48C3-A909-3DEF8A89FF3B}" destId="{38F86D96-7857-46C3-8C1B-B2BD580685EF}"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Case Study Updates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Butterflies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BAB4264D-8339-401B-8ED3-F915B0109805}">
      <dgm:prSet phldrT="[Text]" custT="1"/>
      <dgm:spPr>
        <a:solidFill>
          <a:schemeClr val="accent6">
            <a:lumMod val="75000"/>
          </a:schemeClr>
        </a:solidFill>
      </dgm:spPr>
      <dgm:t>
        <a:bodyPr/>
        <a:lstStyle/>
        <a:p>
          <a:r>
            <a:rPr lang="en-US" sz="2400" dirty="0"/>
            <a:t>Iron Trapdoor</a:t>
          </a:r>
        </a:p>
      </dgm:t>
    </dgm:pt>
    <dgm:pt modelId="{5023837B-9273-40F9-850A-45133543AE6E}" type="parTrans" cxnId="{D66A77BE-A4F3-4A9F-9664-67C5F75647E4}">
      <dgm:prSet/>
      <dgm:spPr/>
      <dgm:t>
        <a:bodyPr/>
        <a:lstStyle/>
        <a:p>
          <a:endParaRPr lang="en-AU"/>
        </a:p>
      </dgm:t>
    </dgm:pt>
    <dgm:pt modelId="{BD3E31FE-2A8B-46EF-B354-0332F8F9A926}" type="sibTrans" cxnId="{D66A77BE-A4F3-4A9F-9664-67C5F75647E4}">
      <dgm:prSet/>
      <dgm:spPr/>
      <dgm:t>
        <a:bodyPr/>
        <a:lstStyle/>
        <a:p>
          <a:endParaRPr lang="en-AU"/>
        </a:p>
      </dgm:t>
    </dgm:pt>
    <dgm:pt modelId="{FE580FD1-ECB7-4798-A4A0-D7D7FFBD9307}">
      <dgm:prSet phldrT="[Text]" custT="1"/>
      <dgm:spPr>
        <a:solidFill>
          <a:schemeClr val="accent6">
            <a:lumMod val="75000"/>
          </a:schemeClr>
        </a:solidFill>
      </dgm:spPr>
      <dgm:t>
        <a:bodyPr/>
        <a:lstStyle/>
        <a:p>
          <a:r>
            <a:rPr lang="en-US" sz="2400" dirty="0"/>
            <a:t>Strategy Review</a:t>
          </a:r>
        </a:p>
      </dgm:t>
    </dgm:pt>
    <dgm:pt modelId="{C5DBCCE8-189C-4F6A-8511-1775DEC8A748}" type="parTrans" cxnId="{C1B59F16-410C-45AA-B38D-B40455417FD2}">
      <dgm:prSet/>
      <dgm:spPr/>
      <dgm:t>
        <a:bodyPr/>
        <a:lstStyle/>
        <a:p>
          <a:endParaRPr lang="en-AU"/>
        </a:p>
      </dgm:t>
    </dgm:pt>
    <dgm:pt modelId="{33DDB6E7-9323-4439-A2CD-E0213783A1FC}" type="sibTrans" cxnId="{C1B59F16-410C-45AA-B38D-B40455417FD2}">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4"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3992BE4D-101B-4D62-A0A3-2E8CF969F36A}" type="pres">
      <dgm:prSet presAssocID="{C29C8E66-C354-4A23-9D88-BA3D4AA0430B}" presName="parentText" presStyleLbl="node1" presStyleIdx="1" presStyleCnt="4" custLinFactNeighborX="-4725" custLinFactNeighborY="2419">
        <dgm:presLayoutVars>
          <dgm:chMax val="0"/>
          <dgm:bulletEnabled val="1"/>
        </dgm:presLayoutVars>
      </dgm:prSet>
      <dgm:spPr/>
    </dgm:pt>
    <dgm:pt modelId="{9F671F4D-56C4-448F-AE6D-D609EB03D81B}" type="pres">
      <dgm:prSet presAssocID="{1B91ADDD-0A0D-4311-8095-20ECBC97FCFC}" presName="spacer" presStyleCnt="0"/>
      <dgm:spPr/>
    </dgm:pt>
    <dgm:pt modelId="{47283C00-F8FC-4BE0-89E5-B6A061F48B2D}" type="pres">
      <dgm:prSet presAssocID="{BAB4264D-8339-401B-8ED3-F915B0109805}" presName="parentText" presStyleLbl="node1" presStyleIdx="2" presStyleCnt="4" custLinFactNeighborX="-4725" custLinFactNeighborY="2419">
        <dgm:presLayoutVars>
          <dgm:chMax val="0"/>
          <dgm:bulletEnabled val="1"/>
        </dgm:presLayoutVars>
      </dgm:prSet>
      <dgm:spPr/>
    </dgm:pt>
    <dgm:pt modelId="{6A4EE694-6AEC-4728-91CB-FE9314BB4F8C}" type="pres">
      <dgm:prSet presAssocID="{BD3E31FE-2A8B-46EF-B354-0332F8F9A926}" presName="spacer" presStyleCnt="0"/>
      <dgm:spPr/>
    </dgm:pt>
    <dgm:pt modelId="{CD9709A7-05F3-42F2-8DEA-36D82F7DECEB}" type="pres">
      <dgm:prSet presAssocID="{FE580FD1-ECB7-4798-A4A0-D7D7FFBD9307}" presName="parentText" presStyleLbl="node1" presStyleIdx="3" presStyleCnt="4" custLinFactNeighborX="-4725" custLinFactNeighborY="2419">
        <dgm:presLayoutVars>
          <dgm:chMax val="0"/>
          <dgm:bulletEnabled val="1"/>
        </dgm:presLayoutVars>
      </dgm:prSet>
      <dgm:spPr/>
    </dgm:pt>
  </dgm:ptLst>
  <dgm:cxnLst>
    <dgm:cxn modelId="{C1B59F16-410C-45AA-B38D-B40455417FD2}" srcId="{F1F4BC85-F9C4-430F-8290-8009138B838E}" destId="{FE580FD1-ECB7-4798-A4A0-D7D7FFBD9307}" srcOrd="3" destOrd="0" parTransId="{C5DBCCE8-189C-4F6A-8511-1775DEC8A748}" sibTransId="{33DDB6E7-9323-4439-A2CD-E0213783A1FC}"/>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1"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D61E2D8D-C882-4A0B-93E9-A8D0DBE74D74}" type="presOf" srcId="{FE580FD1-ECB7-4798-A4A0-D7D7FFBD9307}" destId="{CD9709A7-05F3-42F2-8DEA-36D82F7DECEB}" srcOrd="0" destOrd="0" presId="urn:microsoft.com/office/officeart/2005/8/layout/vList2"/>
    <dgm:cxn modelId="{670933BC-C57A-4F6E-899D-4F087E8A6E0F}" type="presOf" srcId="{C29C8E66-C354-4A23-9D88-BA3D4AA0430B}" destId="{3992BE4D-101B-4D62-A0A3-2E8CF969F36A}" srcOrd="0" destOrd="0" presId="urn:microsoft.com/office/officeart/2005/8/layout/vList2"/>
    <dgm:cxn modelId="{D66A77BE-A4F3-4A9F-9664-67C5F75647E4}" srcId="{F1F4BC85-F9C4-430F-8290-8009138B838E}" destId="{BAB4264D-8339-401B-8ED3-F915B0109805}" srcOrd="2" destOrd="0" parTransId="{5023837B-9273-40F9-850A-45133543AE6E}" sibTransId="{BD3E31FE-2A8B-46EF-B354-0332F8F9A926}"/>
    <dgm:cxn modelId="{01C1D0EA-AF37-4602-A543-BD2B3378AC2B}" srcId="{F1F4BC85-F9C4-430F-8290-8009138B838E}" destId="{5A4A4377-2187-440C-9DB2-AFEA28BFE092}" srcOrd="0" destOrd="0" parTransId="{B2E60692-B8BC-4FA8-AD40-C8E1F09BEA02}" sibTransId="{B857D57F-1456-4AEE-B3C2-6A43E6CEE3BE}"/>
    <dgm:cxn modelId="{ABC6DBF0-36CE-40D4-9C11-3DE04B799B10}" type="presOf" srcId="{BAB4264D-8339-401B-8ED3-F915B0109805}" destId="{47283C00-F8FC-4BE0-89E5-B6A061F48B2D}"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489AE450-DB36-4FB5-9883-12EB2B02BC9B}" type="presParOf" srcId="{C172E57C-5D27-48C3-A909-3DEF8A89FF3B}" destId="{3992BE4D-101B-4D62-A0A3-2E8CF969F36A}" srcOrd="2" destOrd="0" presId="urn:microsoft.com/office/officeart/2005/8/layout/vList2"/>
    <dgm:cxn modelId="{AE0D8314-367C-49F0-B849-C6ED8E8C025B}" type="presParOf" srcId="{C172E57C-5D27-48C3-A909-3DEF8A89FF3B}" destId="{9F671F4D-56C4-448F-AE6D-D609EB03D81B}" srcOrd="3" destOrd="0" presId="urn:microsoft.com/office/officeart/2005/8/layout/vList2"/>
    <dgm:cxn modelId="{AAC970F6-63BC-4E83-95C7-05F35A81ECD0}" type="presParOf" srcId="{C172E57C-5D27-48C3-A909-3DEF8A89FF3B}" destId="{47283C00-F8FC-4BE0-89E5-B6A061F48B2D}" srcOrd="4" destOrd="0" presId="urn:microsoft.com/office/officeart/2005/8/layout/vList2"/>
    <dgm:cxn modelId="{D5523113-9022-416D-94C3-A52560B93EE4}" type="presParOf" srcId="{C172E57C-5D27-48C3-A909-3DEF8A89FF3B}" destId="{6A4EE694-6AEC-4728-91CB-FE9314BB4F8C}" srcOrd="5" destOrd="0" presId="urn:microsoft.com/office/officeart/2005/8/layout/vList2"/>
    <dgm:cxn modelId="{96F70B7C-EC88-477B-A271-2BD3DDE7EDFC}" type="presParOf" srcId="{C172E57C-5D27-48C3-A909-3DEF8A89FF3B}" destId="{CD9709A7-05F3-42F2-8DEA-36D82F7DECEB}"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9837"/>
          <a:ext cx="6120680" cy="8985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Adjustments</a:t>
          </a:r>
        </a:p>
      </dsp:txBody>
      <dsp:txXfrm>
        <a:off x="43864" y="53701"/>
        <a:ext cx="6032952" cy="810832"/>
      </dsp:txXfrm>
    </dsp:sp>
    <dsp:sp modelId="{862CB1D3-DC11-41BF-A771-6375D2EAEF87}">
      <dsp:nvSpPr>
        <dsp:cNvPr id="0" name=""/>
        <dsp:cNvSpPr/>
      </dsp:nvSpPr>
      <dsp:spPr>
        <a:xfrm>
          <a:off x="0" y="1046637"/>
          <a:ext cx="6120680" cy="95006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a:t>
          </a:r>
          <a:endParaRPr lang="en-US" sz="2400" u="none" kern="1200" dirty="0"/>
        </a:p>
      </dsp:txBody>
      <dsp:txXfrm>
        <a:off x="46378" y="1093015"/>
        <a:ext cx="6027924" cy="857309"/>
      </dsp:txXfrm>
    </dsp:sp>
    <dsp:sp modelId="{FDAEF47F-F256-4F34-B749-844A0CCA207D}">
      <dsp:nvSpPr>
        <dsp:cNvPr id="0" name=""/>
        <dsp:cNvSpPr/>
      </dsp:nvSpPr>
      <dsp:spPr>
        <a:xfrm>
          <a:off x="0" y="2134943"/>
          <a:ext cx="6120680" cy="95006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Calendars</a:t>
          </a:r>
        </a:p>
      </dsp:txBody>
      <dsp:txXfrm>
        <a:off x="46378" y="2181321"/>
        <a:ext cx="6027924" cy="857309"/>
      </dsp:txXfrm>
    </dsp:sp>
    <dsp:sp modelId="{38F86D96-7857-46C3-8C1B-B2BD580685EF}">
      <dsp:nvSpPr>
        <dsp:cNvPr id="0" name=""/>
        <dsp:cNvSpPr/>
      </dsp:nvSpPr>
      <dsp:spPr>
        <a:xfrm>
          <a:off x="0" y="3223248"/>
          <a:ext cx="6120680" cy="95006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Diagonals</a:t>
          </a:r>
          <a:endParaRPr lang="en-US" sz="3100" u="none" kern="1200" dirty="0"/>
        </a:p>
      </dsp:txBody>
      <dsp:txXfrm>
        <a:off x="46378" y="3269626"/>
        <a:ext cx="6027924" cy="8573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715"/>
          <a:ext cx="6120680" cy="93600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Updates</a:t>
          </a:r>
        </a:p>
      </dsp:txBody>
      <dsp:txXfrm>
        <a:off x="45692" y="49407"/>
        <a:ext cx="6029296" cy="844616"/>
      </dsp:txXfrm>
    </dsp:sp>
    <dsp:sp modelId="{3992BE4D-101B-4D62-A0A3-2E8CF969F36A}">
      <dsp:nvSpPr>
        <dsp:cNvPr id="0" name=""/>
        <dsp:cNvSpPr/>
      </dsp:nvSpPr>
      <dsp:spPr>
        <a:xfrm>
          <a:off x="0" y="1083715"/>
          <a:ext cx="6120680" cy="93600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Butterflies</a:t>
          </a:r>
        </a:p>
      </dsp:txBody>
      <dsp:txXfrm>
        <a:off x="45692" y="1129407"/>
        <a:ext cx="6029296" cy="844616"/>
      </dsp:txXfrm>
    </dsp:sp>
    <dsp:sp modelId="{47283C00-F8FC-4BE0-89E5-B6A061F48B2D}">
      <dsp:nvSpPr>
        <dsp:cNvPr id="0" name=""/>
        <dsp:cNvSpPr/>
      </dsp:nvSpPr>
      <dsp:spPr>
        <a:xfrm>
          <a:off x="0" y="2163715"/>
          <a:ext cx="6120680" cy="93600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Trapdoor</a:t>
          </a:r>
        </a:p>
      </dsp:txBody>
      <dsp:txXfrm>
        <a:off x="45692" y="2209407"/>
        <a:ext cx="6029296" cy="844616"/>
      </dsp:txXfrm>
    </dsp:sp>
    <dsp:sp modelId="{CD9709A7-05F3-42F2-8DEA-36D82F7DECEB}">
      <dsp:nvSpPr>
        <dsp:cNvPr id="0" name=""/>
        <dsp:cNvSpPr/>
      </dsp:nvSpPr>
      <dsp:spPr>
        <a:xfrm>
          <a:off x="0" y="3240464"/>
          <a:ext cx="6120680" cy="93600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Strategy Review</a:t>
          </a:r>
        </a:p>
      </dsp:txBody>
      <dsp:txXfrm>
        <a:off x="45692" y="3286156"/>
        <a:ext cx="6029296" cy="8446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3/22/2024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5</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511363" y="3796020"/>
            <a:ext cx="8164415"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a:t>MARCH </a:t>
            </a:r>
            <a:r>
              <a:rPr lang="en-GB" sz="4000" b="1" dirty="0"/>
              <a:t>2024 OPTIONS INCOME </a:t>
            </a:r>
          </a:p>
          <a:p>
            <a:pPr algn="ctr" eaLnBrk="1" hangingPunct="1">
              <a:defRPr/>
            </a:pPr>
            <a:r>
              <a:rPr lang="en-GB" sz="4000" b="1" dirty="0"/>
              <a:t>MASTERY</a:t>
            </a:r>
          </a:p>
          <a:p>
            <a:pPr algn="ctr" eaLnBrk="1" hangingPunct="1">
              <a:defRPr/>
            </a:pPr>
            <a:endParaRPr lang="en-GB" sz="8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a:t>
            </a:r>
            <a:r>
              <a:rPr lang="en-US" altLang="en-US" sz="1000"/>
              <a:t>282288). </a:t>
            </a:r>
            <a:r>
              <a:rPr lang="en-US" altLang="en-US" sz="1000" dirty="0"/>
              <a:t>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3 REVIEW</a:t>
            </a:r>
            <a:endParaRPr lang="en-US" dirty="0"/>
          </a:p>
        </p:txBody>
      </p:sp>
      <p:graphicFrame>
        <p:nvGraphicFramePr>
          <p:cNvPr id="11" name="Diagram 10"/>
          <p:cNvGraphicFramePr/>
          <p:nvPr>
            <p:extLst>
              <p:ext uri="{D42A27DB-BD31-4B8C-83A1-F6EECF244321}">
                <p14:modId xmlns:p14="http://schemas.microsoft.com/office/powerpoint/2010/main" val="2066059242"/>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Diagram 10"/>
          <p:cNvGraphicFramePr/>
          <p:nvPr>
            <p:extLst>
              <p:ext uri="{D42A27DB-BD31-4B8C-83A1-F6EECF244321}">
                <p14:modId xmlns:p14="http://schemas.microsoft.com/office/powerpoint/2010/main" val="2625704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a:extLst>
              <a:ext uri="{FF2B5EF4-FFF2-40B4-BE49-F238E27FC236}">
                <a16:creationId xmlns:a16="http://schemas.microsoft.com/office/drawing/2014/main" id="{FD611F72-E890-4905-B4C3-3B50178E88F6}"/>
              </a:ext>
            </a:extLst>
          </p:cNvPr>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4</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5</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11057</TotalTime>
  <Words>521</Words>
  <Application>Microsoft Office PowerPoint</Application>
  <PresentationFormat>On-screen Show (4:3)</PresentationFormat>
  <Paragraphs>46</Paragraphs>
  <Slides>5</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261</cp:revision>
  <dcterms:created xsi:type="dcterms:W3CDTF">2011-03-15T15:29:19Z</dcterms:created>
  <dcterms:modified xsi:type="dcterms:W3CDTF">2024-03-21T22:41:59Z</dcterms:modified>
</cp:coreProperties>
</file>