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7"/>
  </p:notesMasterIdLst>
  <p:handoutMasterIdLst>
    <p:handoutMasterId r:id="rId8"/>
  </p:handoutMasterIdLst>
  <p:sldIdLst>
    <p:sldId id="298" r:id="rId2"/>
    <p:sldId id="299" r:id="rId3"/>
    <p:sldId id="306" r:id="rId4"/>
    <p:sldId id="413" r:id="rId5"/>
    <p:sldId id="296" r:id="rId6"/>
  </p:sldIdLst>
  <p:sldSz cx="9144000" cy="6858000" type="screen4x3"/>
  <p:notesSz cx="6858000" cy="9144000"/>
  <p:defaultTextStyle>
    <a:defPPr>
      <a:defRPr lang="sk-SK"/>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C4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54" autoAdjust="0"/>
    <p:restoredTop sz="96242" autoAdjust="0"/>
  </p:normalViewPr>
  <p:slideViewPr>
    <p:cSldViewPr>
      <p:cViewPr varScale="1">
        <p:scale>
          <a:sx n="120" d="100"/>
          <a:sy n="120" d="100"/>
        </p:scale>
        <p:origin x="1434" y="108"/>
      </p:cViewPr>
      <p:guideLst>
        <p:guide orient="horz" pos="2160"/>
        <p:guide pos="2880"/>
      </p:guideLst>
    </p:cSldViewPr>
  </p:slideViewPr>
  <p:outlineViewPr>
    <p:cViewPr>
      <p:scale>
        <a:sx n="33" d="100"/>
        <a:sy n="33" d="100"/>
      </p:scale>
      <p:origin x="0" y="-2700"/>
    </p:cViewPr>
  </p:outlineViewPr>
  <p:notesTextViewPr>
    <p:cViewPr>
      <p:scale>
        <a:sx n="3" d="2"/>
        <a:sy n="3" d="2"/>
      </p:scale>
      <p:origin x="0" y="0"/>
    </p:cViewPr>
  </p:notesTextViewPr>
  <p:sorterViewPr>
    <p:cViewPr>
      <p:scale>
        <a:sx n="70" d="100"/>
        <a:sy n="70" d="100"/>
      </p:scale>
      <p:origin x="0" y="-2694"/>
    </p:cViewPr>
  </p:sorterViewPr>
  <p:notesViewPr>
    <p:cSldViewPr>
      <p:cViewPr varScale="1">
        <p:scale>
          <a:sx n="83" d="100"/>
          <a:sy n="83" d="100"/>
        </p:scale>
        <p:origin x="-199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F4BC85-F9C4-430F-8290-8009138B83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A4A4377-2187-440C-9DB2-AFEA28BFE092}">
      <dgm:prSet phldrT="[Text]" custT="1"/>
      <dgm:spPr>
        <a:solidFill>
          <a:schemeClr val="accent6">
            <a:lumMod val="75000"/>
          </a:schemeClr>
        </a:solidFill>
      </dgm:spPr>
      <dgm:t>
        <a:bodyPr/>
        <a:lstStyle/>
        <a:p>
          <a:r>
            <a:rPr lang="en-US" sz="2400" dirty="0"/>
            <a:t>Trading With Small Accounts</a:t>
          </a:r>
        </a:p>
      </dgm:t>
    </dgm:pt>
    <dgm:pt modelId="{B857D57F-1456-4AEE-B3C2-6A43E6CEE3BE}" type="sibTrans" cxnId="{01C1D0EA-AF37-4602-A543-BD2B3378AC2B}">
      <dgm:prSet/>
      <dgm:spPr/>
      <dgm:t>
        <a:bodyPr/>
        <a:lstStyle/>
        <a:p>
          <a:endParaRPr lang="en-US" sz="2400"/>
        </a:p>
      </dgm:t>
    </dgm:pt>
    <dgm:pt modelId="{B2E60692-B8BC-4FA8-AD40-C8E1F09BEA02}" type="parTrans" cxnId="{01C1D0EA-AF37-4602-A543-BD2B3378AC2B}">
      <dgm:prSet/>
      <dgm:spPr/>
      <dgm:t>
        <a:bodyPr/>
        <a:lstStyle/>
        <a:p>
          <a:endParaRPr lang="en-US" sz="2400"/>
        </a:p>
      </dgm:t>
    </dgm:pt>
    <dgm:pt modelId="{3400841B-6B12-4ECC-859D-F77E7A3B1244}">
      <dgm:prSet phldrT="[Text]" custT="1"/>
      <dgm:spPr>
        <a:solidFill>
          <a:schemeClr val="accent6">
            <a:lumMod val="75000"/>
          </a:schemeClr>
        </a:solidFill>
      </dgm:spPr>
      <dgm:t>
        <a:bodyPr/>
        <a:lstStyle/>
        <a:p>
          <a:r>
            <a:rPr lang="en-US" sz="2400" dirty="0"/>
            <a:t>Delta Hedging</a:t>
          </a:r>
        </a:p>
      </dgm:t>
    </dgm:pt>
    <dgm:pt modelId="{7BBACAE4-C7E4-427A-A66E-B45C818D1709}" type="parTrans" cxnId="{1BF939A4-26F1-4B76-9794-794EACE40B98}">
      <dgm:prSet/>
      <dgm:spPr/>
      <dgm:t>
        <a:bodyPr/>
        <a:lstStyle/>
        <a:p>
          <a:endParaRPr lang="en-US" sz="2400"/>
        </a:p>
      </dgm:t>
    </dgm:pt>
    <dgm:pt modelId="{8F40C8D5-62BB-4494-90BD-7C8209850F83}" type="sibTrans" cxnId="{1BF939A4-26F1-4B76-9794-794EACE40B98}">
      <dgm:prSet/>
      <dgm:spPr/>
      <dgm:t>
        <a:bodyPr/>
        <a:lstStyle/>
        <a:p>
          <a:endParaRPr lang="en-US" sz="2400"/>
        </a:p>
      </dgm:t>
    </dgm:pt>
    <dgm:pt modelId="{C29C8E66-C354-4A23-9D88-BA3D4AA0430B}">
      <dgm:prSet phldrT="[Text]" custT="1"/>
      <dgm:spPr>
        <a:solidFill>
          <a:schemeClr val="accent6">
            <a:lumMod val="75000"/>
          </a:schemeClr>
        </a:solidFill>
      </dgm:spPr>
      <dgm:t>
        <a:bodyPr/>
        <a:lstStyle/>
        <a:p>
          <a:r>
            <a:rPr lang="en-US" sz="2400" dirty="0"/>
            <a:t>Case Study Update &amp; New Case Studies</a:t>
          </a:r>
        </a:p>
      </dgm:t>
    </dgm:pt>
    <dgm:pt modelId="{9CC42BC5-B1AF-4603-B3C7-8B188915E547}" type="parTrans" cxnId="{D08BE33B-1E6E-4F19-BB84-23BFD7AB7CB3}">
      <dgm:prSet/>
      <dgm:spPr/>
      <dgm:t>
        <a:bodyPr/>
        <a:lstStyle/>
        <a:p>
          <a:endParaRPr lang="en-AU"/>
        </a:p>
      </dgm:t>
    </dgm:pt>
    <dgm:pt modelId="{1B91ADDD-0A0D-4311-8095-20ECBC97FCFC}" type="sibTrans" cxnId="{D08BE33B-1E6E-4F19-BB84-23BFD7AB7CB3}">
      <dgm:prSet/>
      <dgm:spPr/>
      <dgm:t>
        <a:bodyPr/>
        <a:lstStyle/>
        <a:p>
          <a:endParaRPr lang="en-AU"/>
        </a:p>
      </dgm:t>
    </dgm:pt>
    <dgm:pt modelId="{695C9B04-D589-4B4E-B78B-7FB41F70D280}">
      <dgm:prSet phldrT="[Text]" custT="1"/>
      <dgm:spPr>
        <a:solidFill>
          <a:schemeClr val="accent6">
            <a:lumMod val="75000"/>
          </a:schemeClr>
        </a:solidFill>
      </dgm:spPr>
      <dgm:t>
        <a:bodyPr/>
        <a:lstStyle/>
        <a:p>
          <a:r>
            <a:rPr lang="en-US" sz="2400" dirty="0"/>
            <a:t>Volatility</a:t>
          </a:r>
        </a:p>
      </dgm:t>
    </dgm:pt>
    <dgm:pt modelId="{1200CEA7-E115-41D1-A0BB-3CC41982E976}" type="parTrans" cxnId="{D6266E24-6014-4830-94D5-97A5994BE2D8}">
      <dgm:prSet/>
      <dgm:spPr/>
      <dgm:t>
        <a:bodyPr/>
        <a:lstStyle/>
        <a:p>
          <a:endParaRPr lang="en-AU"/>
        </a:p>
      </dgm:t>
    </dgm:pt>
    <dgm:pt modelId="{D851B794-5159-46C9-AFF4-7A923E5CDFC8}" type="sibTrans" cxnId="{D6266E24-6014-4830-94D5-97A5994BE2D8}">
      <dgm:prSet/>
      <dgm:spPr/>
      <dgm:t>
        <a:bodyPr/>
        <a:lstStyle/>
        <a:p>
          <a:endParaRPr lang="en-AU"/>
        </a:p>
      </dgm:t>
    </dgm:pt>
    <dgm:pt modelId="{702E5D4B-119F-44FD-98BF-B91B8C035091}">
      <dgm:prSet phldrT="[Text]" custT="1"/>
      <dgm:spPr>
        <a:solidFill>
          <a:schemeClr val="accent6">
            <a:lumMod val="75000"/>
          </a:schemeClr>
        </a:solidFill>
      </dgm:spPr>
      <dgm:t>
        <a:bodyPr/>
        <a:lstStyle/>
        <a:p>
          <a:r>
            <a:rPr lang="en-US" sz="2400" dirty="0"/>
            <a:t>Directional Credit Spreads</a:t>
          </a:r>
        </a:p>
      </dgm:t>
    </dgm:pt>
    <dgm:pt modelId="{64760E7D-7432-47D7-B8B4-C1C1DC105A07}" type="parTrans" cxnId="{06381C59-AC20-477A-AAF3-405E1C35A0AD}">
      <dgm:prSet/>
      <dgm:spPr/>
      <dgm:t>
        <a:bodyPr/>
        <a:lstStyle/>
        <a:p>
          <a:endParaRPr lang="en-AU"/>
        </a:p>
      </dgm:t>
    </dgm:pt>
    <dgm:pt modelId="{C140EDFC-312F-4C60-97FB-D3C58711884F}" type="sibTrans" cxnId="{06381C59-AC20-477A-AAF3-405E1C35A0AD}">
      <dgm:prSet/>
      <dgm:spPr/>
      <dgm:t>
        <a:bodyPr/>
        <a:lstStyle/>
        <a:p>
          <a:endParaRPr lang="en-AU"/>
        </a:p>
      </dgm:t>
    </dgm:pt>
    <dgm:pt modelId="{0456CFA9-FEB5-4063-B255-A7F329A2ED49}">
      <dgm:prSet phldrT="[Text]" custT="1"/>
      <dgm:spPr>
        <a:solidFill>
          <a:schemeClr val="accent6">
            <a:lumMod val="75000"/>
          </a:schemeClr>
        </a:solidFill>
      </dgm:spPr>
      <dgm:t>
        <a:bodyPr/>
        <a:lstStyle/>
        <a:p>
          <a:r>
            <a:rPr lang="en-US" sz="2400" dirty="0"/>
            <a:t>Iron Condors</a:t>
          </a:r>
        </a:p>
      </dgm:t>
    </dgm:pt>
    <dgm:pt modelId="{1AC48FF1-8A62-41B0-85E1-75C633D4AD0E}" type="parTrans" cxnId="{3FDBDE4F-519B-4B78-AAEA-42D226F31024}">
      <dgm:prSet/>
      <dgm:spPr/>
      <dgm:t>
        <a:bodyPr/>
        <a:lstStyle/>
        <a:p>
          <a:endParaRPr lang="en-AU"/>
        </a:p>
      </dgm:t>
    </dgm:pt>
    <dgm:pt modelId="{A6146195-2E6A-433B-910E-4B542634FB0E}" type="sibTrans" cxnId="{3FDBDE4F-519B-4B78-AAEA-42D226F31024}">
      <dgm:prSet/>
      <dgm:spPr/>
      <dgm:t>
        <a:bodyPr/>
        <a:lstStyle/>
        <a:p>
          <a:endParaRPr lang="en-AU"/>
        </a:p>
      </dgm:t>
    </dgm:pt>
    <dgm:pt modelId="{C172E57C-5D27-48C3-A909-3DEF8A89FF3B}" type="pres">
      <dgm:prSet presAssocID="{F1F4BC85-F9C4-430F-8290-8009138B838E}" presName="linear" presStyleCnt="0">
        <dgm:presLayoutVars>
          <dgm:animLvl val="lvl"/>
          <dgm:resizeHandles val="exact"/>
        </dgm:presLayoutVars>
      </dgm:prSet>
      <dgm:spPr/>
    </dgm:pt>
    <dgm:pt modelId="{63DAE072-D987-4CAE-9358-2A0A18783DEE}" type="pres">
      <dgm:prSet presAssocID="{5A4A4377-2187-440C-9DB2-AFEA28BFE092}" presName="parentText" presStyleLbl="node1" presStyleIdx="0" presStyleCnt="6" custLinFactNeighborX="-4725" custLinFactNeighborY="2419">
        <dgm:presLayoutVars>
          <dgm:chMax val="0"/>
          <dgm:bulletEnabled val="1"/>
        </dgm:presLayoutVars>
      </dgm:prSet>
      <dgm:spPr/>
    </dgm:pt>
    <dgm:pt modelId="{804BDE0A-4F09-40BA-BFE5-A89420F65226}" type="pres">
      <dgm:prSet presAssocID="{B857D57F-1456-4AEE-B3C2-6A43E6CEE3BE}" presName="spacer" presStyleCnt="0"/>
      <dgm:spPr/>
    </dgm:pt>
    <dgm:pt modelId="{2FAE84E9-7E9F-47F7-9783-B5A1B0ADA980}" type="pres">
      <dgm:prSet presAssocID="{695C9B04-D589-4B4E-B78B-7FB41F70D280}" presName="parentText" presStyleLbl="node1" presStyleIdx="1" presStyleCnt="6" custLinFactNeighborX="-4725" custLinFactNeighborY="2419">
        <dgm:presLayoutVars>
          <dgm:chMax val="0"/>
          <dgm:bulletEnabled val="1"/>
        </dgm:presLayoutVars>
      </dgm:prSet>
      <dgm:spPr/>
    </dgm:pt>
    <dgm:pt modelId="{E125816D-8293-40B9-81BB-5E2B25DD2710}" type="pres">
      <dgm:prSet presAssocID="{D851B794-5159-46C9-AFF4-7A923E5CDFC8}" presName="spacer" presStyleCnt="0"/>
      <dgm:spPr/>
    </dgm:pt>
    <dgm:pt modelId="{825F57B9-954C-4AA8-862F-FF1F71609C7B}" type="pres">
      <dgm:prSet presAssocID="{0456CFA9-FEB5-4063-B255-A7F329A2ED49}" presName="parentText" presStyleLbl="node1" presStyleIdx="2" presStyleCnt="6" custLinFactNeighborX="-4725" custLinFactNeighborY="2419">
        <dgm:presLayoutVars>
          <dgm:chMax val="0"/>
          <dgm:bulletEnabled val="1"/>
        </dgm:presLayoutVars>
      </dgm:prSet>
      <dgm:spPr/>
    </dgm:pt>
    <dgm:pt modelId="{D6003B0F-9EF7-444A-9727-7BA277CD8CB6}" type="pres">
      <dgm:prSet presAssocID="{A6146195-2E6A-433B-910E-4B542634FB0E}" presName="spacer" presStyleCnt="0"/>
      <dgm:spPr/>
    </dgm:pt>
    <dgm:pt modelId="{AB48FCE3-46B4-4CED-B1D8-D5671CC5D8C3}" type="pres">
      <dgm:prSet presAssocID="{702E5D4B-119F-44FD-98BF-B91B8C035091}" presName="parentText" presStyleLbl="node1" presStyleIdx="3" presStyleCnt="6" custLinFactNeighborX="-4725" custLinFactNeighborY="2419">
        <dgm:presLayoutVars>
          <dgm:chMax val="0"/>
          <dgm:bulletEnabled val="1"/>
        </dgm:presLayoutVars>
      </dgm:prSet>
      <dgm:spPr/>
    </dgm:pt>
    <dgm:pt modelId="{C7007BA6-2072-46BF-A40C-C82D7AC95A3B}" type="pres">
      <dgm:prSet presAssocID="{C140EDFC-312F-4C60-97FB-D3C58711884F}" presName="spacer" presStyleCnt="0"/>
      <dgm:spPr/>
    </dgm:pt>
    <dgm:pt modelId="{DE487A8D-6A38-49FE-B3E3-69DCBFED3BAD}" type="pres">
      <dgm:prSet presAssocID="{3400841B-6B12-4ECC-859D-F77E7A3B1244}" presName="parentText" presStyleLbl="node1" presStyleIdx="4" presStyleCnt="6" custLinFactNeighborX="-4725" custLinFactNeighborY="2419">
        <dgm:presLayoutVars>
          <dgm:chMax val="0"/>
          <dgm:bulletEnabled val="1"/>
        </dgm:presLayoutVars>
      </dgm:prSet>
      <dgm:spPr/>
    </dgm:pt>
    <dgm:pt modelId="{53989AA9-9042-402F-B425-3B2C0EAA538E}" type="pres">
      <dgm:prSet presAssocID="{8F40C8D5-62BB-4494-90BD-7C8209850F83}" presName="spacer" presStyleCnt="0"/>
      <dgm:spPr/>
    </dgm:pt>
    <dgm:pt modelId="{3992BE4D-101B-4D62-A0A3-2E8CF969F36A}" type="pres">
      <dgm:prSet presAssocID="{C29C8E66-C354-4A23-9D88-BA3D4AA0430B}" presName="parentText" presStyleLbl="node1" presStyleIdx="5" presStyleCnt="6" custLinFactNeighborX="-4725" custLinFactNeighborY="2419">
        <dgm:presLayoutVars>
          <dgm:chMax val="0"/>
          <dgm:bulletEnabled val="1"/>
        </dgm:presLayoutVars>
      </dgm:prSet>
      <dgm:spPr/>
    </dgm:pt>
  </dgm:ptLst>
  <dgm:cxnLst>
    <dgm:cxn modelId="{D6266E24-6014-4830-94D5-97A5994BE2D8}" srcId="{F1F4BC85-F9C4-430F-8290-8009138B838E}" destId="{695C9B04-D589-4B4E-B78B-7FB41F70D280}" srcOrd="1" destOrd="0" parTransId="{1200CEA7-E115-41D1-A0BB-3CC41982E976}" sibTransId="{D851B794-5159-46C9-AFF4-7A923E5CDFC8}"/>
    <dgm:cxn modelId="{90E0132F-711C-42A7-BC6B-E2FC74E61632}" type="presOf" srcId="{5A4A4377-2187-440C-9DB2-AFEA28BFE092}" destId="{63DAE072-D987-4CAE-9358-2A0A18783DEE}" srcOrd="0" destOrd="0" presId="urn:microsoft.com/office/officeart/2005/8/layout/vList2"/>
    <dgm:cxn modelId="{D08BE33B-1E6E-4F19-BB84-23BFD7AB7CB3}" srcId="{F1F4BC85-F9C4-430F-8290-8009138B838E}" destId="{C29C8E66-C354-4A23-9D88-BA3D4AA0430B}" srcOrd="5" destOrd="0" parTransId="{9CC42BC5-B1AF-4603-B3C7-8B188915E547}" sibTransId="{1B91ADDD-0A0D-4311-8095-20ECBC97FCFC}"/>
    <dgm:cxn modelId="{3660A248-C28F-4E13-88CB-1B60DAA099A0}" type="presOf" srcId="{F1F4BC85-F9C4-430F-8290-8009138B838E}" destId="{C172E57C-5D27-48C3-A909-3DEF8A89FF3B}" srcOrd="0" destOrd="0" presId="urn:microsoft.com/office/officeart/2005/8/layout/vList2"/>
    <dgm:cxn modelId="{3FDBDE4F-519B-4B78-AAEA-42D226F31024}" srcId="{F1F4BC85-F9C4-430F-8290-8009138B838E}" destId="{0456CFA9-FEB5-4063-B255-A7F329A2ED49}" srcOrd="2" destOrd="0" parTransId="{1AC48FF1-8A62-41B0-85E1-75C633D4AD0E}" sibTransId="{A6146195-2E6A-433B-910E-4B542634FB0E}"/>
    <dgm:cxn modelId="{06381C59-AC20-477A-AAF3-405E1C35A0AD}" srcId="{F1F4BC85-F9C4-430F-8290-8009138B838E}" destId="{702E5D4B-119F-44FD-98BF-B91B8C035091}" srcOrd="3" destOrd="0" parTransId="{64760E7D-7432-47D7-B8B4-C1C1DC105A07}" sibTransId="{C140EDFC-312F-4C60-97FB-D3C58711884F}"/>
    <dgm:cxn modelId="{824F197A-C738-406E-A028-E219872F90DE}" type="presOf" srcId="{3400841B-6B12-4ECC-859D-F77E7A3B1244}" destId="{DE487A8D-6A38-49FE-B3E3-69DCBFED3BAD}" srcOrd="0" destOrd="0" presId="urn:microsoft.com/office/officeart/2005/8/layout/vList2"/>
    <dgm:cxn modelId="{FB4F7B9C-98B1-4847-8926-346D51E8C3AA}" type="presOf" srcId="{0456CFA9-FEB5-4063-B255-A7F329A2ED49}" destId="{825F57B9-954C-4AA8-862F-FF1F71609C7B}" srcOrd="0" destOrd="0" presId="urn:microsoft.com/office/officeart/2005/8/layout/vList2"/>
    <dgm:cxn modelId="{FFC5AFA0-EA9C-4954-9C3E-A5F90B068EA8}" type="presOf" srcId="{702E5D4B-119F-44FD-98BF-B91B8C035091}" destId="{AB48FCE3-46B4-4CED-B1D8-D5671CC5D8C3}" srcOrd="0" destOrd="0" presId="urn:microsoft.com/office/officeart/2005/8/layout/vList2"/>
    <dgm:cxn modelId="{1BF939A4-26F1-4B76-9794-794EACE40B98}" srcId="{F1F4BC85-F9C4-430F-8290-8009138B838E}" destId="{3400841B-6B12-4ECC-859D-F77E7A3B1244}" srcOrd="4" destOrd="0" parTransId="{7BBACAE4-C7E4-427A-A66E-B45C818D1709}" sibTransId="{8F40C8D5-62BB-4494-90BD-7C8209850F83}"/>
    <dgm:cxn modelId="{670933BC-C57A-4F6E-899D-4F087E8A6E0F}" type="presOf" srcId="{C29C8E66-C354-4A23-9D88-BA3D4AA0430B}" destId="{3992BE4D-101B-4D62-A0A3-2E8CF969F36A}" srcOrd="0" destOrd="0" presId="urn:microsoft.com/office/officeart/2005/8/layout/vList2"/>
    <dgm:cxn modelId="{01C1D0EA-AF37-4602-A543-BD2B3378AC2B}" srcId="{F1F4BC85-F9C4-430F-8290-8009138B838E}" destId="{5A4A4377-2187-440C-9DB2-AFEA28BFE092}" srcOrd="0" destOrd="0" parTransId="{B2E60692-B8BC-4FA8-AD40-C8E1F09BEA02}" sibTransId="{B857D57F-1456-4AEE-B3C2-6A43E6CEE3BE}"/>
    <dgm:cxn modelId="{CA722BF7-7AE5-4D6B-A3EB-2BE31386AF3C}" type="presOf" srcId="{695C9B04-D589-4B4E-B78B-7FB41F70D280}" destId="{2FAE84E9-7E9F-47F7-9783-B5A1B0ADA980}" srcOrd="0" destOrd="0" presId="urn:microsoft.com/office/officeart/2005/8/layout/vList2"/>
    <dgm:cxn modelId="{3792F04C-1BC9-4C90-B2E4-D4086D3C249C}" type="presParOf" srcId="{C172E57C-5D27-48C3-A909-3DEF8A89FF3B}" destId="{63DAE072-D987-4CAE-9358-2A0A18783DEE}" srcOrd="0" destOrd="0" presId="urn:microsoft.com/office/officeart/2005/8/layout/vList2"/>
    <dgm:cxn modelId="{0252DB52-CE9F-483B-BE0C-05D33EA79294}" type="presParOf" srcId="{C172E57C-5D27-48C3-A909-3DEF8A89FF3B}" destId="{804BDE0A-4F09-40BA-BFE5-A89420F65226}" srcOrd="1" destOrd="0" presId="urn:microsoft.com/office/officeart/2005/8/layout/vList2"/>
    <dgm:cxn modelId="{12206CE9-BF64-470C-9C86-F8A49D98720A}" type="presParOf" srcId="{C172E57C-5D27-48C3-A909-3DEF8A89FF3B}" destId="{2FAE84E9-7E9F-47F7-9783-B5A1B0ADA980}" srcOrd="2" destOrd="0" presId="urn:microsoft.com/office/officeart/2005/8/layout/vList2"/>
    <dgm:cxn modelId="{EC3DA91E-C8C3-41B4-AB7F-C625C65E8BCA}" type="presParOf" srcId="{C172E57C-5D27-48C3-A909-3DEF8A89FF3B}" destId="{E125816D-8293-40B9-81BB-5E2B25DD2710}" srcOrd="3" destOrd="0" presId="urn:microsoft.com/office/officeart/2005/8/layout/vList2"/>
    <dgm:cxn modelId="{F2C73BAF-5048-4E75-B60E-4596D78A7376}" type="presParOf" srcId="{C172E57C-5D27-48C3-A909-3DEF8A89FF3B}" destId="{825F57B9-954C-4AA8-862F-FF1F71609C7B}" srcOrd="4" destOrd="0" presId="urn:microsoft.com/office/officeart/2005/8/layout/vList2"/>
    <dgm:cxn modelId="{899FA051-0E4C-4175-B0EA-4CDD6CBA3A00}" type="presParOf" srcId="{C172E57C-5D27-48C3-A909-3DEF8A89FF3B}" destId="{D6003B0F-9EF7-444A-9727-7BA277CD8CB6}" srcOrd="5" destOrd="0" presId="urn:microsoft.com/office/officeart/2005/8/layout/vList2"/>
    <dgm:cxn modelId="{8F81EE5F-12E8-4F1F-9CD0-69015BB64A83}" type="presParOf" srcId="{C172E57C-5D27-48C3-A909-3DEF8A89FF3B}" destId="{AB48FCE3-46B4-4CED-B1D8-D5671CC5D8C3}" srcOrd="6" destOrd="0" presId="urn:microsoft.com/office/officeart/2005/8/layout/vList2"/>
    <dgm:cxn modelId="{8611976B-5B0F-40FF-BB49-41BE4949B624}" type="presParOf" srcId="{C172E57C-5D27-48C3-A909-3DEF8A89FF3B}" destId="{C7007BA6-2072-46BF-A40C-C82D7AC95A3B}" srcOrd="7" destOrd="0" presId="urn:microsoft.com/office/officeart/2005/8/layout/vList2"/>
    <dgm:cxn modelId="{B438E30D-4563-4A75-82C0-DEF08E3DF9B5}" type="presParOf" srcId="{C172E57C-5D27-48C3-A909-3DEF8A89FF3B}" destId="{DE487A8D-6A38-49FE-B3E3-69DCBFED3BAD}" srcOrd="8" destOrd="0" presId="urn:microsoft.com/office/officeart/2005/8/layout/vList2"/>
    <dgm:cxn modelId="{4ACB996D-F412-4020-A67B-7AF808BF3B59}" type="presParOf" srcId="{C172E57C-5D27-48C3-A909-3DEF8A89FF3B}" destId="{53989AA9-9042-402F-B425-3B2C0EAA538E}" srcOrd="9" destOrd="0" presId="urn:microsoft.com/office/officeart/2005/8/layout/vList2"/>
    <dgm:cxn modelId="{489AE450-DB36-4FB5-9883-12EB2B02BC9B}" type="presParOf" srcId="{C172E57C-5D27-48C3-A909-3DEF8A89FF3B}" destId="{3992BE4D-101B-4D62-A0A3-2E8CF969F36A}" srcOrd="1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F4BC85-F9C4-430F-8290-8009138B83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01B2C55-FCA8-4DB7-87F3-AEE16D3EC492}">
      <dgm:prSet phldrT="[Text]" custT="1"/>
      <dgm:spPr>
        <a:solidFill>
          <a:schemeClr val="accent6">
            <a:lumMod val="75000"/>
          </a:schemeClr>
        </a:solidFill>
      </dgm:spPr>
      <dgm:t>
        <a:bodyPr/>
        <a:lstStyle/>
        <a:p>
          <a:r>
            <a:rPr lang="en-US" sz="2400" u="none" dirty="0"/>
            <a:t>Diagonals</a:t>
          </a:r>
          <a:endParaRPr lang="en-US" sz="3100" u="none" dirty="0"/>
        </a:p>
      </dgm:t>
    </dgm:pt>
    <dgm:pt modelId="{C06D8F25-2B38-495C-A7E4-D7135CD29436}" type="parTrans" cxnId="{54A4E4EB-9CC7-482C-87CB-A59F2867E149}">
      <dgm:prSet/>
      <dgm:spPr/>
      <dgm:t>
        <a:bodyPr/>
        <a:lstStyle/>
        <a:p>
          <a:endParaRPr lang="en-AU"/>
        </a:p>
      </dgm:t>
    </dgm:pt>
    <dgm:pt modelId="{92A5552F-8E7C-4249-A5CA-81F495AC2378}" type="sibTrans" cxnId="{54A4E4EB-9CC7-482C-87CB-A59F2867E149}">
      <dgm:prSet/>
      <dgm:spPr/>
      <dgm:t>
        <a:bodyPr/>
        <a:lstStyle/>
        <a:p>
          <a:endParaRPr lang="en-AU"/>
        </a:p>
      </dgm:t>
    </dgm:pt>
    <dgm:pt modelId="{9E7E0EBB-AA9B-43EE-9BF6-A9EC049B86E9}">
      <dgm:prSet phldrT="[Text]" custT="1"/>
      <dgm:spPr>
        <a:solidFill>
          <a:schemeClr val="accent6">
            <a:lumMod val="75000"/>
          </a:schemeClr>
        </a:solidFill>
      </dgm:spPr>
      <dgm:t>
        <a:bodyPr/>
        <a:lstStyle/>
        <a:p>
          <a:r>
            <a:rPr lang="en-US" sz="2400" dirty="0"/>
            <a:t>Case Study Update</a:t>
          </a:r>
          <a:endParaRPr lang="en-US" sz="2400" u="none" dirty="0"/>
        </a:p>
      </dgm:t>
    </dgm:pt>
    <dgm:pt modelId="{35997146-32FD-4543-9441-6EBD753E6DB0}" type="sibTrans" cxnId="{DFD1FFF6-37D1-4E6B-94B8-BB98F03BA2AA}">
      <dgm:prSet/>
      <dgm:spPr/>
      <dgm:t>
        <a:bodyPr/>
        <a:lstStyle/>
        <a:p>
          <a:endParaRPr lang="en-US" sz="2400"/>
        </a:p>
      </dgm:t>
    </dgm:pt>
    <dgm:pt modelId="{6E15734B-8CC8-4A15-BE3C-FA1E75FF7FEF}" type="parTrans" cxnId="{DFD1FFF6-37D1-4E6B-94B8-BB98F03BA2AA}">
      <dgm:prSet/>
      <dgm:spPr/>
      <dgm:t>
        <a:bodyPr/>
        <a:lstStyle/>
        <a:p>
          <a:endParaRPr lang="en-US" sz="2400"/>
        </a:p>
      </dgm:t>
    </dgm:pt>
    <dgm:pt modelId="{A97C0F07-FF40-4788-83A6-00A1FD742D15}">
      <dgm:prSet phldrT="[Text]" custT="1"/>
      <dgm:spPr>
        <a:solidFill>
          <a:schemeClr val="accent6">
            <a:lumMod val="75000"/>
          </a:schemeClr>
        </a:solidFill>
      </dgm:spPr>
      <dgm:t>
        <a:bodyPr/>
        <a:lstStyle/>
        <a:p>
          <a:r>
            <a:rPr lang="en-US" sz="2400" u="none" dirty="0"/>
            <a:t>Calendars</a:t>
          </a:r>
        </a:p>
      </dgm:t>
    </dgm:pt>
    <dgm:pt modelId="{51750528-5F48-439B-8F7E-2B55BE7E57B8}" type="sibTrans" cxnId="{7EFB44E6-69CC-4A7B-A72B-312B09EF703D}">
      <dgm:prSet/>
      <dgm:spPr/>
      <dgm:t>
        <a:bodyPr/>
        <a:lstStyle/>
        <a:p>
          <a:endParaRPr lang="en-AU"/>
        </a:p>
      </dgm:t>
    </dgm:pt>
    <dgm:pt modelId="{3FFD84A1-6D23-4111-9AA0-A601E2E5E0A8}" type="parTrans" cxnId="{7EFB44E6-69CC-4A7B-A72B-312B09EF703D}">
      <dgm:prSet/>
      <dgm:spPr/>
      <dgm:t>
        <a:bodyPr/>
        <a:lstStyle/>
        <a:p>
          <a:endParaRPr lang="en-AU"/>
        </a:p>
      </dgm:t>
    </dgm:pt>
    <dgm:pt modelId="{C172E57C-5D27-48C3-A909-3DEF8A89FF3B}" type="pres">
      <dgm:prSet presAssocID="{F1F4BC85-F9C4-430F-8290-8009138B838E}" presName="linear" presStyleCnt="0">
        <dgm:presLayoutVars>
          <dgm:animLvl val="lvl"/>
          <dgm:resizeHandles val="exact"/>
        </dgm:presLayoutVars>
      </dgm:prSet>
      <dgm:spPr/>
    </dgm:pt>
    <dgm:pt modelId="{862CB1D3-DC11-41BF-A771-6375D2EAEF87}" type="pres">
      <dgm:prSet presAssocID="{9E7E0EBB-AA9B-43EE-9BF6-A9EC049B86E9}" presName="parentText" presStyleLbl="node1" presStyleIdx="0" presStyleCnt="3" custScaleY="105732" custLinFactNeighborX="-4725" custLinFactNeighborY="2419">
        <dgm:presLayoutVars>
          <dgm:chMax val="0"/>
          <dgm:bulletEnabled val="1"/>
        </dgm:presLayoutVars>
      </dgm:prSet>
      <dgm:spPr/>
    </dgm:pt>
    <dgm:pt modelId="{45057C50-D0AA-4B02-AC4D-A9B9A42B7B46}" type="pres">
      <dgm:prSet presAssocID="{35997146-32FD-4543-9441-6EBD753E6DB0}" presName="spacer" presStyleCnt="0"/>
      <dgm:spPr/>
    </dgm:pt>
    <dgm:pt modelId="{FDAEF47F-F256-4F34-B749-844A0CCA207D}" type="pres">
      <dgm:prSet presAssocID="{A97C0F07-FF40-4788-83A6-00A1FD742D15}" presName="parentText" presStyleLbl="node1" presStyleIdx="1" presStyleCnt="3" custScaleY="105732" custLinFactNeighborX="-4725" custLinFactNeighborY="2419">
        <dgm:presLayoutVars>
          <dgm:chMax val="0"/>
          <dgm:bulletEnabled val="1"/>
        </dgm:presLayoutVars>
      </dgm:prSet>
      <dgm:spPr/>
    </dgm:pt>
    <dgm:pt modelId="{90BFA21A-9BBF-4B78-9193-31A01EB859AF}" type="pres">
      <dgm:prSet presAssocID="{51750528-5F48-439B-8F7E-2B55BE7E57B8}" presName="spacer" presStyleCnt="0"/>
      <dgm:spPr/>
    </dgm:pt>
    <dgm:pt modelId="{38F86D96-7857-46C3-8C1B-B2BD580685EF}" type="pres">
      <dgm:prSet presAssocID="{A01B2C55-FCA8-4DB7-87F3-AEE16D3EC492}" presName="parentText" presStyleLbl="node1" presStyleIdx="2" presStyleCnt="3" custScaleY="105732" custLinFactNeighborX="-4725" custLinFactNeighborY="2419">
        <dgm:presLayoutVars>
          <dgm:chMax val="0"/>
          <dgm:bulletEnabled val="1"/>
        </dgm:presLayoutVars>
      </dgm:prSet>
      <dgm:spPr/>
    </dgm:pt>
  </dgm:ptLst>
  <dgm:cxnLst>
    <dgm:cxn modelId="{BA060362-0666-463F-B957-386FF005636E}" type="presOf" srcId="{A97C0F07-FF40-4788-83A6-00A1FD742D15}" destId="{FDAEF47F-F256-4F34-B749-844A0CCA207D}" srcOrd="0" destOrd="0" presId="urn:microsoft.com/office/officeart/2005/8/layout/vList2"/>
    <dgm:cxn modelId="{3660A248-C28F-4E13-88CB-1B60DAA099A0}" type="presOf" srcId="{F1F4BC85-F9C4-430F-8290-8009138B838E}" destId="{C172E57C-5D27-48C3-A909-3DEF8A89FF3B}" srcOrd="0" destOrd="0" presId="urn:microsoft.com/office/officeart/2005/8/layout/vList2"/>
    <dgm:cxn modelId="{6F825555-5728-434C-AD3A-AAEE5442F5F2}" type="presOf" srcId="{9E7E0EBB-AA9B-43EE-9BF6-A9EC049B86E9}" destId="{862CB1D3-DC11-41BF-A771-6375D2EAEF87}" srcOrd="0" destOrd="0" presId="urn:microsoft.com/office/officeart/2005/8/layout/vList2"/>
    <dgm:cxn modelId="{F6EB07CE-2A24-4B90-B50C-D4ECF51FDB09}" type="presOf" srcId="{A01B2C55-FCA8-4DB7-87F3-AEE16D3EC492}" destId="{38F86D96-7857-46C3-8C1B-B2BD580685EF}" srcOrd="0" destOrd="0" presId="urn:microsoft.com/office/officeart/2005/8/layout/vList2"/>
    <dgm:cxn modelId="{7EFB44E6-69CC-4A7B-A72B-312B09EF703D}" srcId="{F1F4BC85-F9C4-430F-8290-8009138B838E}" destId="{A97C0F07-FF40-4788-83A6-00A1FD742D15}" srcOrd="1" destOrd="0" parTransId="{3FFD84A1-6D23-4111-9AA0-A601E2E5E0A8}" sibTransId="{51750528-5F48-439B-8F7E-2B55BE7E57B8}"/>
    <dgm:cxn modelId="{54A4E4EB-9CC7-482C-87CB-A59F2867E149}" srcId="{F1F4BC85-F9C4-430F-8290-8009138B838E}" destId="{A01B2C55-FCA8-4DB7-87F3-AEE16D3EC492}" srcOrd="2" destOrd="0" parTransId="{C06D8F25-2B38-495C-A7E4-D7135CD29436}" sibTransId="{92A5552F-8E7C-4249-A5CA-81F495AC2378}"/>
    <dgm:cxn modelId="{DFD1FFF6-37D1-4E6B-94B8-BB98F03BA2AA}" srcId="{F1F4BC85-F9C4-430F-8290-8009138B838E}" destId="{9E7E0EBB-AA9B-43EE-9BF6-A9EC049B86E9}" srcOrd="0" destOrd="0" parTransId="{6E15734B-8CC8-4A15-BE3C-FA1E75FF7FEF}" sibTransId="{35997146-32FD-4543-9441-6EBD753E6DB0}"/>
    <dgm:cxn modelId="{6F1789DF-D6C2-410C-A58B-914F4CD4F21F}" type="presParOf" srcId="{C172E57C-5D27-48C3-A909-3DEF8A89FF3B}" destId="{862CB1D3-DC11-41BF-A771-6375D2EAEF87}" srcOrd="0" destOrd="0" presId="urn:microsoft.com/office/officeart/2005/8/layout/vList2"/>
    <dgm:cxn modelId="{F1E9B82A-5050-48AD-A317-F3E8252161F2}" type="presParOf" srcId="{C172E57C-5D27-48C3-A909-3DEF8A89FF3B}" destId="{45057C50-D0AA-4B02-AC4D-A9B9A42B7B46}" srcOrd="1" destOrd="0" presId="urn:microsoft.com/office/officeart/2005/8/layout/vList2"/>
    <dgm:cxn modelId="{87F804DD-67C4-4C30-A528-40E7CE9B1686}" type="presParOf" srcId="{C172E57C-5D27-48C3-A909-3DEF8A89FF3B}" destId="{FDAEF47F-F256-4F34-B749-844A0CCA207D}" srcOrd="2" destOrd="0" presId="urn:microsoft.com/office/officeart/2005/8/layout/vList2"/>
    <dgm:cxn modelId="{FAB327A8-1696-4A8F-B2D5-0F85DCBD4287}" type="presParOf" srcId="{C172E57C-5D27-48C3-A909-3DEF8A89FF3B}" destId="{90BFA21A-9BBF-4B78-9193-31A01EB859AF}" srcOrd="3" destOrd="0" presId="urn:microsoft.com/office/officeart/2005/8/layout/vList2"/>
    <dgm:cxn modelId="{18E922DB-A379-4ADE-A901-5ACEDEB43220}" type="presParOf" srcId="{C172E57C-5D27-48C3-A909-3DEF8A89FF3B}" destId="{38F86D96-7857-46C3-8C1B-B2BD580685EF}"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AE072-D987-4CAE-9358-2A0A18783DEE}">
      <dsp:nvSpPr>
        <dsp:cNvPr id="0" name=""/>
        <dsp:cNvSpPr/>
      </dsp:nvSpPr>
      <dsp:spPr>
        <a:xfrm>
          <a:off x="0" y="62941"/>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Trading With Small Accounts</a:t>
          </a:r>
        </a:p>
      </dsp:txBody>
      <dsp:txXfrm>
        <a:off x="29243" y="92184"/>
        <a:ext cx="6062194" cy="540554"/>
      </dsp:txXfrm>
    </dsp:sp>
    <dsp:sp modelId="{2FAE84E9-7E9F-47F7-9783-B5A1B0ADA980}">
      <dsp:nvSpPr>
        <dsp:cNvPr id="0" name=""/>
        <dsp:cNvSpPr/>
      </dsp:nvSpPr>
      <dsp:spPr>
        <a:xfrm>
          <a:off x="0" y="754141"/>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Volatility</a:t>
          </a:r>
        </a:p>
      </dsp:txBody>
      <dsp:txXfrm>
        <a:off x="29243" y="783384"/>
        <a:ext cx="6062194" cy="540554"/>
      </dsp:txXfrm>
    </dsp:sp>
    <dsp:sp modelId="{825F57B9-954C-4AA8-862F-FF1F71609C7B}">
      <dsp:nvSpPr>
        <dsp:cNvPr id="0" name=""/>
        <dsp:cNvSpPr/>
      </dsp:nvSpPr>
      <dsp:spPr>
        <a:xfrm>
          <a:off x="0" y="1445341"/>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Iron Condors</a:t>
          </a:r>
        </a:p>
      </dsp:txBody>
      <dsp:txXfrm>
        <a:off x="29243" y="1474584"/>
        <a:ext cx="6062194" cy="540554"/>
      </dsp:txXfrm>
    </dsp:sp>
    <dsp:sp modelId="{AB48FCE3-46B4-4CED-B1D8-D5671CC5D8C3}">
      <dsp:nvSpPr>
        <dsp:cNvPr id="0" name=""/>
        <dsp:cNvSpPr/>
      </dsp:nvSpPr>
      <dsp:spPr>
        <a:xfrm>
          <a:off x="0" y="2136541"/>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Directional Credit Spreads</a:t>
          </a:r>
        </a:p>
      </dsp:txBody>
      <dsp:txXfrm>
        <a:off x="29243" y="2165784"/>
        <a:ext cx="6062194" cy="540554"/>
      </dsp:txXfrm>
    </dsp:sp>
    <dsp:sp modelId="{DE487A8D-6A38-49FE-B3E3-69DCBFED3BAD}">
      <dsp:nvSpPr>
        <dsp:cNvPr id="0" name=""/>
        <dsp:cNvSpPr/>
      </dsp:nvSpPr>
      <dsp:spPr>
        <a:xfrm>
          <a:off x="0" y="2827741"/>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Delta Hedging</a:t>
          </a:r>
        </a:p>
      </dsp:txBody>
      <dsp:txXfrm>
        <a:off x="29243" y="2856984"/>
        <a:ext cx="6062194" cy="540554"/>
      </dsp:txXfrm>
    </dsp:sp>
    <dsp:sp modelId="{3992BE4D-101B-4D62-A0A3-2E8CF969F36A}">
      <dsp:nvSpPr>
        <dsp:cNvPr id="0" name=""/>
        <dsp:cNvSpPr/>
      </dsp:nvSpPr>
      <dsp:spPr>
        <a:xfrm>
          <a:off x="0" y="3518941"/>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Case Study Update &amp; New Case Studies</a:t>
          </a:r>
        </a:p>
      </dsp:txBody>
      <dsp:txXfrm>
        <a:off x="29243" y="3548184"/>
        <a:ext cx="6062194" cy="5405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2CB1D3-DC11-41BF-A771-6375D2EAEF87}">
      <dsp:nvSpPr>
        <dsp:cNvPr id="0" name=""/>
        <dsp:cNvSpPr/>
      </dsp:nvSpPr>
      <dsp:spPr>
        <a:xfrm>
          <a:off x="0" y="8239"/>
          <a:ext cx="6120680" cy="1266753"/>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Case Study Update</a:t>
          </a:r>
          <a:endParaRPr lang="en-US" sz="2400" u="none" kern="1200" dirty="0"/>
        </a:p>
      </dsp:txBody>
      <dsp:txXfrm>
        <a:off x="61838" y="70077"/>
        <a:ext cx="5997004" cy="1143077"/>
      </dsp:txXfrm>
    </dsp:sp>
    <dsp:sp modelId="{FDAEF47F-F256-4F34-B749-844A0CCA207D}">
      <dsp:nvSpPr>
        <dsp:cNvPr id="0" name=""/>
        <dsp:cNvSpPr/>
      </dsp:nvSpPr>
      <dsp:spPr>
        <a:xfrm>
          <a:off x="0" y="1459313"/>
          <a:ext cx="6120680" cy="1266753"/>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u="none" kern="1200" dirty="0"/>
            <a:t>Calendars</a:t>
          </a:r>
        </a:p>
      </dsp:txBody>
      <dsp:txXfrm>
        <a:off x="61838" y="1521151"/>
        <a:ext cx="5997004" cy="1143077"/>
      </dsp:txXfrm>
    </dsp:sp>
    <dsp:sp modelId="{38F86D96-7857-46C3-8C1B-B2BD580685EF}">
      <dsp:nvSpPr>
        <dsp:cNvPr id="0" name=""/>
        <dsp:cNvSpPr/>
      </dsp:nvSpPr>
      <dsp:spPr>
        <a:xfrm>
          <a:off x="0" y="2909710"/>
          <a:ext cx="6120680" cy="1266753"/>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u="none" kern="1200" dirty="0"/>
            <a:t>Diagonals</a:t>
          </a:r>
          <a:endParaRPr lang="en-US" sz="3100" u="none" kern="1200" dirty="0"/>
        </a:p>
      </dsp:txBody>
      <dsp:txXfrm>
        <a:off x="61838" y="2971548"/>
        <a:ext cx="5997004" cy="114307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618F20F1-CB96-46AA-89BD-FB2FBE799EF5}" type="datetimeFigureOut">
              <a:rPr lang="en-US"/>
              <a:pPr>
                <a:defRPr/>
              </a:pPr>
              <a:t>4/11/2024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7C61EBC-0243-4D1C-9AF8-69B2073FE61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sk-SK"/>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sk-SK" noProof="0"/>
              <a:t>Click to edit Master text styles</a:t>
            </a:r>
          </a:p>
          <a:p>
            <a:pPr lvl="1"/>
            <a:r>
              <a:rPr lang="sk-SK" noProof="0"/>
              <a:t>Second level</a:t>
            </a:r>
          </a:p>
          <a:p>
            <a:pPr lvl="2"/>
            <a:r>
              <a:rPr lang="sk-SK" noProof="0"/>
              <a:t>Third level</a:t>
            </a:r>
          </a:p>
          <a:p>
            <a:pPr lvl="3"/>
            <a:r>
              <a:rPr lang="sk-SK" noProof="0"/>
              <a:t>Fourth level</a:t>
            </a:r>
          </a:p>
          <a:p>
            <a:pPr lvl="4"/>
            <a:r>
              <a:rPr lang="sk-SK" noProof="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408366B-F979-47CE-83AD-DE908D96EC1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6591C59-0DAF-4E60-A471-4AEEBE142496}" type="slidenum">
              <a:rPr lang="sk-SK" altLang="en-US" smtClean="0"/>
              <a:pPr>
                <a:spcBef>
                  <a:spcPct val="0"/>
                </a:spcBef>
              </a:pPr>
              <a:t>2</a:t>
            </a:fld>
            <a:endParaRPr lang="sk-SK"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6395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3</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4</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2859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ln/>
        </p:spPr>
      </p:sp>
      <p:sp>
        <p:nvSpPr>
          <p:cNvPr id="139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392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065BCA8-0A31-490A-9D7E-B39853F276F8}" type="slidenum">
              <a:rPr lang="sk-SK" altLang="en-US" smtClean="0"/>
              <a:pPr>
                <a:spcBef>
                  <a:spcPct val="0"/>
                </a:spcBef>
              </a:pPr>
              <a:t>5</a:t>
            </a:fld>
            <a:endParaRPr lang="sk-SK"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a:t>Kliknite sem a upravte štýl predlohy nadpisov.</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k-SK"/>
              <a:t>Kliknite sem a upravte štýl predlohy podnadpisov.</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3B60D4-A4AC-4BEC-A7B4-36CCB9FEC272}" type="slidenum">
              <a:rPr lang="sk-SK" altLang="en-US"/>
              <a:pPr>
                <a:defRPr/>
              </a:pPr>
              <a:t>‹#›</a:t>
            </a:fld>
            <a:endParaRPr lang="sk-SK" altLang="en-US"/>
          </a:p>
        </p:txBody>
      </p:sp>
    </p:spTree>
    <p:extLst>
      <p:ext uri="{BB962C8B-B14F-4D97-AF65-F5344CB8AC3E}">
        <p14:creationId xmlns:p14="http://schemas.microsoft.com/office/powerpoint/2010/main" val="2928230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6CA0BE-43D6-45C8-A708-64063BBDD231}" type="slidenum">
              <a:rPr lang="sk-SK" altLang="en-US"/>
              <a:pPr>
                <a:defRPr/>
              </a:pPr>
              <a:t>‹#›</a:t>
            </a:fld>
            <a:endParaRPr lang="sk-SK" altLang="en-US"/>
          </a:p>
        </p:txBody>
      </p:sp>
    </p:spTree>
    <p:extLst>
      <p:ext uri="{BB962C8B-B14F-4D97-AF65-F5344CB8AC3E}">
        <p14:creationId xmlns:p14="http://schemas.microsoft.com/office/powerpoint/2010/main" val="2589666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a:t>Kliknite sem a upravte štýl predlohy nadpisov.</a:t>
            </a:r>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k-SK"/>
              <a:t>Kliknite sem a upravte štýly predlohy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35FF5AD6-69BF-4F85-B99A-0DB418B206D4}" type="slidenum">
              <a:rPr lang="sk-SK" altLang="en-US"/>
              <a:pPr>
                <a:defRPr/>
              </a:pPr>
              <a:t>‹#›</a:t>
            </a:fld>
            <a:endParaRPr lang="sk-SK" altLang="en-US"/>
          </a:p>
        </p:txBody>
      </p:sp>
    </p:spTree>
    <p:extLst>
      <p:ext uri="{BB962C8B-B14F-4D97-AF65-F5344CB8AC3E}">
        <p14:creationId xmlns:p14="http://schemas.microsoft.com/office/powerpoint/2010/main" val="2532545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5468BB8-5FB6-4902-AF0E-5302BF76C4B8}" type="slidenum">
              <a:rPr lang="sk-SK" altLang="en-US"/>
              <a:pPr>
                <a:defRPr/>
              </a:pPr>
              <a:t>‹#›</a:t>
            </a:fld>
            <a:endParaRPr lang="sk-SK" altLang="en-US"/>
          </a:p>
        </p:txBody>
      </p:sp>
    </p:spTree>
    <p:extLst>
      <p:ext uri="{BB962C8B-B14F-4D97-AF65-F5344CB8AC3E}">
        <p14:creationId xmlns:p14="http://schemas.microsoft.com/office/powerpoint/2010/main" val="3224778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a:t>Kliknite sem a upravte štýl predlohy nadpisov.</a:t>
            </a:r>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Rectangle 4"/>
          <p:cNvSpPr>
            <a:spLocks noGrp="1" noChangeArrowheads="1"/>
          </p:cNvSpPr>
          <p:nvPr>
            <p:ph type="dt" sz="half" idx="10"/>
          </p:nvPr>
        </p:nvSpPr>
        <p:spPr>
          <a:ln/>
        </p:spPr>
        <p:txBody>
          <a:bodyPr/>
          <a:lstStyle>
            <a:lvl1pPr>
              <a:defRPr/>
            </a:lvl1pPr>
          </a:lstStyle>
          <a:p>
            <a:pPr>
              <a:defRPr/>
            </a:pPr>
            <a:endParaRPr lang="sk-SK"/>
          </a:p>
        </p:txBody>
      </p:sp>
      <p:sp>
        <p:nvSpPr>
          <p:cNvPr id="8" name="Rectangle 5"/>
          <p:cNvSpPr>
            <a:spLocks noGrp="1" noChangeArrowheads="1"/>
          </p:cNvSpPr>
          <p:nvPr>
            <p:ph type="ftr" sz="quarter" idx="11"/>
          </p:nvPr>
        </p:nvSpPr>
        <p:spPr>
          <a:ln/>
        </p:spPr>
        <p:txBody>
          <a:bodyPr/>
          <a:lstStyle>
            <a:lvl1pPr>
              <a:defRPr/>
            </a:lvl1pPr>
          </a:lstStyle>
          <a:p>
            <a:pPr>
              <a:defRPr/>
            </a:pPr>
            <a:endParaRPr lang="sk-SK"/>
          </a:p>
        </p:txBody>
      </p:sp>
      <p:sp>
        <p:nvSpPr>
          <p:cNvPr id="9" name="Rectangle 6"/>
          <p:cNvSpPr>
            <a:spLocks noGrp="1" noChangeArrowheads="1"/>
          </p:cNvSpPr>
          <p:nvPr>
            <p:ph type="sldNum" sz="quarter" idx="12"/>
          </p:nvPr>
        </p:nvSpPr>
        <p:spPr>
          <a:ln/>
        </p:spPr>
        <p:txBody>
          <a:bodyPr/>
          <a:lstStyle>
            <a:lvl1pPr>
              <a:defRPr/>
            </a:lvl1pPr>
          </a:lstStyle>
          <a:p>
            <a:pPr>
              <a:defRPr/>
            </a:pPr>
            <a:fld id="{C364DEBF-023E-4DFA-9D2E-0A5959AC976F}" type="slidenum">
              <a:rPr lang="sk-SK" altLang="en-US"/>
              <a:pPr>
                <a:defRPr/>
              </a:pPr>
              <a:t>‹#›</a:t>
            </a:fld>
            <a:endParaRPr lang="sk-SK" altLang="en-US"/>
          </a:p>
        </p:txBody>
      </p:sp>
    </p:spTree>
    <p:extLst>
      <p:ext uri="{BB962C8B-B14F-4D97-AF65-F5344CB8AC3E}">
        <p14:creationId xmlns:p14="http://schemas.microsoft.com/office/powerpoint/2010/main" val="3940964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Rectangle 4"/>
          <p:cNvSpPr>
            <a:spLocks noGrp="1" noChangeArrowheads="1"/>
          </p:cNvSpPr>
          <p:nvPr>
            <p:ph type="dt" sz="half" idx="10"/>
          </p:nvPr>
        </p:nvSpPr>
        <p:spPr>
          <a:ln/>
        </p:spPr>
        <p:txBody>
          <a:bodyPr/>
          <a:lstStyle>
            <a:lvl1pPr>
              <a:defRPr/>
            </a:lvl1pPr>
          </a:lstStyle>
          <a:p>
            <a:pPr>
              <a:defRPr/>
            </a:pPr>
            <a:endParaRPr lang="sk-SK"/>
          </a:p>
        </p:txBody>
      </p:sp>
      <p:sp>
        <p:nvSpPr>
          <p:cNvPr id="4" name="Rectangle 5"/>
          <p:cNvSpPr>
            <a:spLocks noGrp="1" noChangeArrowheads="1"/>
          </p:cNvSpPr>
          <p:nvPr>
            <p:ph type="ftr" sz="quarter" idx="11"/>
          </p:nvPr>
        </p:nvSpPr>
        <p:spPr>
          <a:ln/>
        </p:spPr>
        <p:txBody>
          <a:bodyPr/>
          <a:lstStyle>
            <a:lvl1pPr>
              <a:defRPr/>
            </a:lvl1pPr>
          </a:lstStyle>
          <a:p>
            <a:pPr>
              <a:defRPr/>
            </a:pPr>
            <a:endParaRPr lang="sk-SK"/>
          </a:p>
        </p:txBody>
      </p:sp>
      <p:sp>
        <p:nvSpPr>
          <p:cNvPr id="5" name="Rectangle 6"/>
          <p:cNvSpPr>
            <a:spLocks noGrp="1" noChangeArrowheads="1"/>
          </p:cNvSpPr>
          <p:nvPr>
            <p:ph type="sldNum" sz="quarter" idx="12"/>
          </p:nvPr>
        </p:nvSpPr>
        <p:spPr>
          <a:ln/>
        </p:spPr>
        <p:txBody>
          <a:bodyPr/>
          <a:lstStyle>
            <a:lvl1pPr>
              <a:defRPr/>
            </a:lvl1pPr>
          </a:lstStyle>
          <a:p>
            <a:pPr>
              <a:defRPr/>
            </a:pPr>
            <a:fld id="{64C2BE88-AB6D-4A94-B4F3-821276980DDA}" type="slidenum">
              <a:rPr lang="sk-SK" altLang="en-US"/>
              <a:pPr>
                <a:defRPr/>
              </a:pPr>
              <a:t>‹#›</a:t>
            </a:fld>
            <a:endParaRPr lang="sk-SK" altLang="en-US"/>
          </a:p>
        </p:txBody>
      </p:sp>
    </p:spTree>
    <p:extLst>
      <p:ext uri="{BB962C8B-B14F-4D97-AF65-F5344CB8AC3E}">
        <p14:creationId xmlns:p14="http://schemas.microsoft.com/office/powerpoint/2010/main" val="3763529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sk-SK"/>
          </a:p>
        </p:txBody>
      </p:sp>
      <p:sp>
        <p:nvSpPr>
          <p:cNvPr id="3" name="Rectangle 5"/>
          <p:cNvSpPr>
            <a:spLocks noGrp="1" noChangeArrowheads="1"/>
          </p:cNvSpPr>
          <p:nvPr>
            <p:ph type="ftr" sz="quarter" idx="11"/>
          </p:nvPr>
        </p:nvSpPr>
        <p:spPr>
          <a:ln/>
        </p:spPr>
        <p:txBody>
          <a:bodyPr/>
          <a:lstStyle>
            <a:lvl1pPr>
              <a:defRPr/>
            </a:lvl1pPr>
          </a:lstStyle>
          <a:p>
            <a:pPr>
              <a:defRPr/>
            </a:pPr>
            <a:endParaRPr lang="sk-SK"/>
          </a:p>
        </p:txBody>
      </p:sp>
      <p:sp>
        <p:nvSpPr>
          <p:cNvPr id="4" name="Rectangle 6"/>
          <p:cNvSpPr>
            <a:spLocks noGrp="1" noChangeArrowheads="1"/>
          </p:cNvSpPr>
          <p:nvPr>
            <p:ph type="sldNum" sz="quarter" idx="12"/>
          </p:nvPr>
        </p:nvSpPr>
        <p:spPr>
          <a:ln/>
        </p:spPr>
        <p:txBody>
          <a:bodyPr/>
          <a:lstStyle>
            <a:lvl1pPr>
              <a:defRPr/>
            </a:lvl1pPr>
          </a:lstStyle>
          <a:p>
            <a:pPr>
              <a:defRPr/>
            </a:pPr>
            <a:fld id="{263EE696-1F2D-4583-91A1-55D92478517C}" type="slidenum">
              <a:rPr lang="sk-SK" altLang="en-US"/>
              <a:pPr>
                <a:defRPr/>
              </a:pPr>
              <a:t>‹#›</a:t>
            </a:fld>
            <a:endParaRPr lang="sk-SK" altLang="en-US"/>
          </a:p>
        </p:txBody>
      </p:sp>
    </p:spTree>
    <p:extLst>
      <p:ext uri="{BB962C8B-B14F-4D97-AF65-F5344CB8AC3E}">
        <p14:creationId xmlns:p14="http://schemas.microsoft.com/office/powerpoint/2010/main" val="298824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a:t>Kliknite sem a upravte štýl predlohy nadpisov.</a:t>
            </a:r>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EC780F7E-6863-425B-9233-F6BF6C6CCAE0}" type="slidenum">
              <a:rPr lang="sk-SK" altLang="en-US"/>
              <a:pPr>
                <a:defRPr/>
              </a:pPr>
              <a:t>‹#›</a:t>
            </a:fld>
            <a:endParaRPr lang="sk-SK" altLang="en-US"/>
          </a:p>
        </p:txBody>
      </p:sp>
    </p:spTree>
    <p:extLst>
      <p:ext uri="{BB962C8B-B14F-4D97-AF65-F5344CB8AC3E}">
        <p14:creationId xmlns:p14="http://schemas.microsoft.com/office/powerpoint/2010/main" val="1733352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a:t>Kliknite sem a upravte štýl predlohy nadpisov.</a:t>
            </a:r>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k-SK" noProof="0"/>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6CF5043-4108-42A1-B549-F7B39735FBFB}" type="slidenum">
              <a:rPr lang="sk-SK" altLang="en-US"/>
              <a:pPr>
                <a:defRPr/>
              </a:pPr>
              <a:t>‹#›</a:t>
            </a:fld>
            <a:endParaRPr lang="sk-SK" altLang="en-US"/>
          </a:p>
        </p:txBody>
      </p:sp>
    </p:spTree>
    <p:extLst>
      <p:ext uri="{BB962C8B-B14F-4D97-AF65-F5344CB8AC3E}">
        <p14:creationId xmlns:p14="http://schemas.microsoft.com/office/powerpoint/2010/main" val="1222215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zvislého textu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60ECAF35-922D-4934-A979-B0D71CF34C6D}" type="slidenum">
              <a:rPr lang="sk-SK" altLang="en-US"/>
              <a:pPr>
                <a:defRPr/>
              </a:pPr>
              <a:t>‹#›</a:t>
            </a:fld>
            <a:endParaRPr lang="sk-SK" altLang="en-US"/>
          </a:p>
        </p:txBody>
      </p:sp>
    </p:spTree>
    <p:extLst>
      <p:ext uri="{BB962C8B-B14F-4D97-AF65-F5344CB8AC3E}">
        <p14:creationId xmlns:p14="http://schemas.microsoft.com/office/powerpoint/2010/main" val="674265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a:t>Kliknite sem a upravte štýl predlohy nadpisov.</a:t>
            </a:r>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C961234-2C78-47A6-8B76-C9FA5A3C9128}" type="slidenum">
              <a:rPr lang="sk-SK" altLang="en-US"/>
              <a:pPr>
                <a:defRPr/>
              </a:pPr>
              <a:t>‹#›</a:t>
            </a:fld>
            <a:endParaRPr lang="sk-SK" altLang="en-US"/>
          </a:p>
        </p:txBody>
      </p:sp>
    </p:spTree>
    <p:extLst>
      <p:ext uri="{BB962C8B-B14F-4D97-AF65-F5344CB8AC3E}">
        <p14:creationId xmlns:p14="http://schemas.microsoft.com/office/powerpoint/2010/main" val="2273539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sk-SK"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k-SK" altLang="en-US"/>
              <a:t>Click to edit Master text styles</a:t>
            </a:r>
          </a:p>
          <a:p>
            <a:pPr lvl="1"/>
            <a:r>
              <a:rPr lang="sk-SK" altLang="en-US"/>
              <a:t>Second level</a:t>
            </a:r>
          </a:p>
          <a:p>
            <a:pPr lvl="2"/>
            <a:r>
              <a:rPr lang="sk-SK" altLang="en-US"/>
              <a:t>Third level</a:t>
            </a:r>
          </a:p>
          <a:p>
            <a:pPr lvl="3"/>
            <a:r>
              <a:rPr lang="sk-SK" altLang="en-US"/>
              <a:t>Fourth level</a:t>
            </a:r>
          </a:p>
          <a:p>
            <a:pPr lvl="4"/>
            <a:r>
              <a:rPr lang="sk-SK" altLang="en-US"/>
              <a:t>Fifth level</a:t>
            </a:r>
          </a:p>
        </p:txBody>
      </p:sp>
      <p:sp>
        <p:nvSpPr>
          <p:cNvPr id="92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sk-SK"/>
          </a:p>
        </p:txBody>
      </p:sp>
      <p:sp>
        <p:nvSpPr>
          <p:cNvPr id="92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sk-SK"/>
          </a:p>
        </p:txBody>
      </p:sp>
      <p:sp>
        <p:nvSpPr>
          <p:cNvPr id="92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DC9CE852-5E47-4AE1-875F-B42CA1D36EA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www.optionstradingiq.com/risks"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jpe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B9CEC3D5-72A3-4366-9B6D-D5A49AD91E14}" type="slidenum">
              <a:rPr lang="sk-SK" altLang="en-US" sz="1400" smtClean="0"/>
              <a:pPr>
                <a:spcBef>
                  <a:spcPct val="0"/>
                </a:spcBef>
                <a:buFontTx/>
                <a:buNone/>
              </a:pPr>
              <a:t>1</a:t>
            </a:fld>
            <a:endParaRPr lang="sk-SK" altLang="en-US" sz="1400"/>
          </a:p>
        </p:txBody>
      </p:sp>
      <p:sp>
        <p:nvSpPr>
          <p:cNvPr id="4099"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4100"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511368" y="3828991"/>
            <a:ext cx="8164415" cy="2339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dirty="0"/>
              <a:t>MARCH 2024 OPTIONS INCOME </a:t>
            </a:r>
          </a:p>
          <a:p>
            <a:pPr algn="ctr" eaLnBrk="1" hangingPunct="1">
              <a:defRPr/>
            </a:pPr>
            <a:r>
              <a:rPr lang="en-GB" sz="4000" b="1" dirty="0"/>
              <a:t>MASTERY</a:t>
            </a:r>
          </a:p>
          <a:p>
            <a:pPr algn="ctr" eaLnBrk="1" hangingPunct="1">
              <a:defRPr/>
            </a:pPr>
            <a:endParaRPr lang="en-GB" sz="600" b="1" dirty="0">
              <a:solidFill>
                <a:schemeClr val="accent2">
                  <a:lumMod val="75000"/>
                </a:schemeClr>
              </a:solidFill>
            </a:endParaRP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4102" name="Rectangle 8"/>
          <p:cNvSpPr>
            <a:spLocks noChangeArrowheads="1"/>
          </p:cNvSpPr>
          <p:nvPr/>
        </p:nvSpPr>
        <p:spPr bwMode="auto">
          <a:xfrm>
            <a:off x="2124075" y="5932488"/>
            <a:ext cx="46950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Options Trading IQ. All Rights reserved.</a:t>
            </a:r>
          </a:p>
        </p:txBody>
      </p:sp>
      <p:pic>
        <p:nvPicPr>
          <p:cNvPr id="410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C994A8B0-3014-4EBF-8DB9-BF77B675C966}" type="slidenum">
              <a:rPr lang="sk-SK" altLang="en-US" sz="1400" smtClean="0"/>
              <a:pPr>
                <a:spcBef>
                  <a:spcPct val="0"/>
                </a:spcBef>
                <a:buFontTx/>
                <a:buNone/>
              </a:pPr>
              <a:t>2</a:t>
            </a:fld>
            <a:endParaRPr lang="sk-SK" altLang="en-US" sz="1400"/>
          </a:p>
        </p:txBody>
      </p:sp>
      <p:sp>
        <p:nvSpPr>
          <p:cNvPr id="512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5124" name="Rectangle 4"/>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000" b="1"/>
              <a:t> </a:t>
            </a:r>
          </a:p>
        </p:txBody>
      </p:sp>
      <p:sp>
        <p:nvSpPr>
          <p:cNvPr id="5125" name="Line 7"/>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6" name="Line 8"/>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7" name="Rectangle 10"/>
          <p:cNvSpPr>
            <a:spLocks noChangeArrowheads="1"/>
          </p:cNvSpPr>
          <p:nvPr/>
        </p:nvSpPr>
        <p:spPr bwMode="auto">
          <a:xfrm>
            <a:off x="323850" y="1463675"/>
            <a:ext cx="8496300"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endParaRPr lang="en-GB" altLang="en-US" sz="1800" b="1" dirty="0"/>
          </a:p>
          <a:p>
            <a:pPr algn="just">
              <a:buFontTx/>
              <a:buNone/>
            </a:pPr>
            <a:r>
              <a:rPr lang="en-US" altLang="en-US" sz="1000" dirty="0"/>
              <a:t>Options Trading IQ Pty Ltd (ACN 658941612) is a Corporate </a:t>
            </a:r>
            <a:r>
              <a:rPr lang="en-US" altLang="en-US" sz="1000" dirty="0" err="1"/>
              <a:t>Authorised</a:t>
            </a:r>
            <a:r>
              <a:rPr lang="en-US" altLang="en-US" sz="1000" dirty="0"/>
              <a:t> Representative (001296496) of Network Influencer Pty Ltd (AFSL </a:t>
            </a:r>
            <a:r>
              <a:rPr lang="en-US" altLang="en-US" sz="1000"/>
              <a:t>282288). </a:t>
            </a:r>
            <a:r>
              <a:rPr lang="en-US" altLang="en-US" sz="1000" dirty="0"/>
              <a:t>Under these </a:t>
            </a:r>
            <a:r>
              <a:rPr lang="en-US" altLang="en-US" sz="1000" dirty="0" err="1"/>
              <a:t>authorisations</a:t>
            </a:r>
            <a:r>
              <a:rPr lang="en-US" altLang="en-US" sz="1000" dirty="0"/>
              <a:t>, Options Trading IQ is </a:t>
            </a:r>
            <a:r>
              <a:rPr lang="en-US" altLang="en-US" sz="1000" dirty="0" err="1"/>
              <a:t>authorised</a:t>
            </a:r>
            <a:r>
              <a:rPr lang="en-US" altLang="en-US" sz="1000" dirty="0"/>
              <a:t> to provide general financial product advice in respect of certain classes of financial products, which include securities and derivatives. Any financial product advice provided is general advice only and does not take into account your objectives, financial situation and needs. You should obtain investment advice from a licensed investment adviser before making any investment decisions. Options Trading IQ provides educational courses, this may include the supply of factual information and general advice about securities and derivatives products. Securities and Derivatives trading involves a high level of risk and may not be suitable for all investors. Past performance is not indicative of future results.</a:t>
            </a:r>
          </a:p>
          <a:p>
            <a:pPr algn="just">
              <a:buFontTx/>
              <a:buNone/>
            </a:pPr>
            <a:endParaRPr lang="en-US" altLang="en-US" sz="1000" dirty="0"/>
          </a:p>
          <a:p>
            <a:pPr algn="just">
              <a:buFontTx/>
              <a:buNone/>
            </a:pPr>
            <a:r>
              <a:rPr lang="en-US" altLang="en-US" sz="1000" dirty="0"/>
              <a:t>Any information contained in this presentation is for </a:t>
            </a:r>
            <a:r>
              <a:rPr lang="en-US" altLang="en-US" sz="1000" b="1" u="sng" dirty="0"/>
              <a:t>educational purposes only</a:t>
            </a:r>
            <a:r>
              <a:rPr lang="en-US" altLang="en-US" sz="1000" dirty="0"/>
              <a:t>. Neither Options Trading IQ Pty Ltd or Gavin McMaster are licensed financial advisors, registered investment advisors, or registered broker dealers. Neither do they provide investment advice, financial advice or make investment recommendations and they are not in the business of transacting trades. Nothing in this communication constitutes a solicitation, recommendation, promotion, endorsement or offer to buy or sell by Options Trading IQ Pty Ltd or Gavin McMaster of any particular security, transaction or investment.</a:t>
            </a:r>
          </a:p>
          <a:p>
            <a:pPr>
              <a:buFontTx/>
              <a:buNone/>
            </a:pPr>
            <a:endParaRPr lang="en-US" altLang="en-US" sz="1000" dirty="0"/>
          </a:p>
          <a:p>
            <a:pPr algn="just">
              <a:buFontTx/>
              <a:buNone/>
            </a:pPr>
            <a:r>
              <a:rPr lang="en-US" altLang="en-US" sz="1000" dirty="0"/>
              <a:t>Any trades and / or results covered in this presentation may or may not be live trades.</a:t>
            </a:r>
          </a:p>
          <a:p>
            <a:pPr algn="just">
              <a:buFontTx/>
              <a:buNone/>
            </a:pPr>
            <a:endParaRPr lang="en-US" altLang="en-US" sz="1000" dirty="0"/>
          </a:p>
          <a:p>
            <a:pPr algn="just">
              <a:buFontTx/>
              <a:buNone/>
            </a:pPr>
            <a:r>
              <a:rPr lang="en-US" altLang="en-US" sz="1000" dirty="0"/>
              <a:t>All trades and trading results are believed to be accurately presented. However, since the trades may not have been executed in the market, the results may have been under or over compensated for the impact, if any, of certain market factors such as liquidity, slippage and commissions. Therefore there can be no guarantee of accuracy or completeness.</a:t>
            </a:r>
          </a:p>
          <a:p>
            <a:pPr algn="just">
              <a:buFontTx/>
              <a:buNone/>
            </a:pPr>
            <a:endParaRPr lang="en-US" altLang="en-US" sz="1000" dirty="0"/>
          </a:p>
          <a:p>
            <a:pPr algn="just">
              <a:buFontTx/>
              <a:buNone/>
            </a:pPr>
            <a:r>
              <a:rPr lang="en-US" altLang="en-US" sz="1000" dirty="0">
                <a:cs typeface="Times New Roman" panose="02020603050405020304" pitchFamily="18" charset="0"/>
                <a:sym typeface="Times New Roman" panose="02020603050405020304" pitchFamily="18" charset="0"/>
              </a:rPr>
              <a:t>No representation is being made that any portfolio will, or is likely to achieve profits or losses similar to those shown. </a:t>
            </a:r>
            <a:endParaRPr lang="en-US" altLang="en-US" sz="1000" dirty="0"/>
          </a:p>
          <a:p>
            <a:pPr algn="just">
              <a:buFontTx/>
              <a:buNone/>
            </a:pPr>
            <a:endParaRPr lang="en-US" altLang="en-US" sz="1000" dirty="0"/>
          </a:p>
          <a:p>
            <a:pPr algn="just">
              <a:buFontTx/>
              <a:buNone/>
            </a:pPr>
            <a:r>
              <a:rPr lang="en-US" altLang="en-US" sz="1000" dirty="0"/>
              <a:t>The risk of loss in trading securities and options in particular can be substantial. Customers must consider all relevant risk factors, including their own personal financial circumstances, before making any financial transaction. Options involve risk and are not suitable for all investors. See the Options Disclosure Document: Characteristics and Risks of Standardized Options, available from </a:t>
            </a:r>
            <a:r>
              <a:rPr lang="en-US" altLang="en-US" sz="1000" u="sng" dirty="0">
                <a:hlinkClick r:id="rId3"/>
              </a:rPr>
              <a:t>www.optionstradingiq.com/risks</a:t>
            </a:r>
            <a:endParaRPr lang="en-US" altLang="en-US" sz="1000" u="sng" dirty="0"/>
          </a:p>
          <a:p>
            <a:pPr algn="just">
              <a:buFontTx/>
              <a:buNone/>
            </a:pPr>
            <a:endParaRPr lang="en-US" altLang="en-US" sz="1000" u="sng" dirty="0"/>
          </a:p>
          <a:p>
            <a:pPr algn="just">
              <a:buFontTx/>
              <a:buNone/>
            </a:pPr>
            <a:endParaRPr lang="en-US" altLang="en-US" sz="1000" dirty="0"/>
          </a:p>
        </p:txBody>
      </p:sp>
      <p:sp>
        <p:nvSpPr>
          <p:cNvPr id="5128" name="Rectangle 13"/>
          <p:cNvSpPr>
            <a:spLocks noChangeArrowheads="1"/>
          </p:cNvSpPr>
          <p:nvPr/>
        </p:nvSpPr>
        <p:spPr bwMode="auto">
          <a:xfrm>
            <a:off x="3058940" y="6381750"/>
            <a:ext cx="310373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r>
              <a:rPr lang="en-US" altLang="en-US" sz="900" b="1" dirty="0"/>
              <a:t>© Copyright. Options Trading IQ. All Rights reserved.</a:t>
            </a:r>
          </a:p>
        </p:txBody>
      </p:sp>
      <p:pic>
        <p:nvPicPr>
          <p:cNvPr id="5129" name="Picture 9" descr="1.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76600" y="0"/>
            <a:ext cx="2447925" cy="69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755650" y="981075"/>
            <a:ext cx="7777163" cy="64611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DISCLAIMER</a:t>
            </a:r>
            <a:endParaRPr lang="en-US" dirty="0"/>
          </a:p>
        </p:txBody>
      </p:sp>
    </p:spTree>
    <p:extLst>
      <p:ext uri="{BB962C8B-B14F-4D97-AF65-F5344CB8AC3E}">
        <p14:creationId xmlns:p14="http://schemas.microsoft.com/office/powerpoint/2010/main" val="4132848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3</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5650" y="1052513"/>
            <a:ext cx="7777163" cy="64611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SESSION 2 REVIEW</a:t>
            </a:r>
            <a:endParaRPr lang="en-US" dirty="0"/>
          </a:p>
        </p:txBody>
      </p:sp>
      <p:graphicFrame>
        <p:nvGraphicFramePr>
          <p:cNvPr id="3" name="Diagram 2">
            <a:extLst>
              <a:ext uri="{FF2B5EF4-FFF2-40B4-BE49-F238E27FC236}">
                <a16:creationId xmlns:a16="http://schemas.microsoft.com/office/drawing/2014/main" id="{41B3DF0A-A321-91E8-A43B-C07F57BCCC18}"/>
              </a:ext>
            </a:extLst>
          </p:cNvPr>
          <p:cNvGraphicFramePr/>
          <p:nvPr>
            <p:extLst>
              <p:ext uri="{D42A27DB-BD31-4B8C-83A1-F6EECF244321}">
                <p14:modId xmlns:p14="http://schemas.microsoft.com/office/powerpoint/2010/main" val="2206279428"/>
              </p:ext>
            </p:extLst>
          </p:nvPr>
        </p:nvGraphicFramePr>
        <p:xfrm>
          <a:off x="324210" y="1772816"/>
          <a:ext cx="6120680" cy="4176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4</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5650" y="1052513"/>
            <a:ext cx="7777163" cy="64611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TODAY</a:t>
            </a:r>
            <a:endParaRPr lang="en-US" dirty="0"/>
          </a:p>
        </p:txBody>
      </p:sp>
      <p:graphicFrame>
        <p:nvGraphicFramePr>
          <p:cNvPr id="11" name="Diagram 10"/>
          <p:cNvGraphicFramePr/>
          <p:nvPr>
            <p:extLst>
              <p:ext uri="{D42A27DB-BD31-4B8C-83A1-F6EECF244321}">
                <p14:modId xmlns:p14="http://schemas.microsoft.com/office/powerpoint/2010/main" val="1508366440"/>
              </p:ext>
            </p:extLst>
          </p:nvPr>
        </p:nvGraphicFramePr>
        <p:xfrm>
          <a:off x="324210" y="1772816"/>
          <a:ext cx="6120680" cy="4176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26451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3066F36A-F27C-430B-8231-DCE91CE89667}" type="slidenum">
              <a:rPr lang="sk-SK" altLang="en-US" sz="1400" smtClean="0"/>
              <a:pPr>
                <a:spcBef>
                  <a:spcPct val="0"/>
                </a:spcBef>
                <a:buFontTx/>
                <a:buNone/>
              </a:pPr>
              <a:t>5</a:t>
            </a:fld>
            <a:endParaRPr lang="sk-SK" altLang="en-US" sz="1400"/>
          </a:p>
        </p:txBody>
      </p:sp>
      <p:sp>
        <p:nvSpPr>
          <p:cNvPr id="138243"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38244"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2764505" y="3789363"/>
            <a:ext cx="411664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dirty="0"/>
              <a:t>THANK YOU!</a:t>
            </a: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138246" name="Rectangle 8"/>
          <p:cNvSpPr>
            <a:spLocks noChangeArrowheads="1"/>
          </p:cNvSpPr>
          <p:nvPr/>
        </p:nvSpPr>
        <p:spPr bwMode="auto">
          <a:xfrm>
            <a:off x="2124075" y="5932488"/>
            <a:ext cx="46950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Options Trading IQ. All Rights reserved.</a:t>
            </a:r>
          </a:p>
        </p:txBody>
      </p:sp>
      <p:pic>
        <p:nvPicPr>
          <p:cNvPr id="13824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My project">
  <a:themeElements>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y projec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y projec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y projec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y projec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y projec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y projec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y projec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y projec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y projec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y projec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y projec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y projec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My project</Template>
  <TotalTime>11740</TotalTime>
  <Words>530</Words>
  <Application>Microsoft Office PowerPoint</Application>
  <PresentationFormat>On-screen Show (4:3)</PresentationFormat>
  <Paragraphs>47</Paragraphs>
  <Slides>5</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Times New Roman</vt:lpstr>
      <vt:lpstr>My project</vt:lpstr>
      <vt:lpstr>PowerPoint Presentation</vt:lpstr>
      <vt:lpstr>PowerPoint Presentation</vt:lpstr>
      <vt:lpstr>PowerPoint Presentation</vt:lpstr>
      <vt:lpstr>PowerPoint Presentation</vt:lpstr>
      <vt:lpstr>PowerPoint Presentation</vt:lpstr>
    </vt:vector>
  </TitlesOfParts>
  <Company>IBM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Marian Machacek</dc:creator>
  <cp:lastModifiedBy>Gavin McMaster</cp:lastModifiedBy>
  <cp:revision>267</cp:revision>
  <dcterms:created xsi:type="dcterms:W3CDTF">2011-03-15T15:29:19Z</dcterms:created>
  <dcterms:modified xsi:type="dcterms:W3CDTF">2024-04-11T05:35:55Z</dcterms:modified>
</cp:coreProperties>
</file>