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0"/>
  </p:notesMasterIdLst>
  <p:handoutMasterIdLst>
    <p:handoutMasterId r:id="rId11"/>
  </p:handoutMasterIdLst>
  <p:sldIdLst>
    <p:sldId id="298" r:id="rId2"/>
    <p:sldId id="299" r:id="rId3"/>
    <p:sldId id="306" r:id="rId4"/>
    <p:sldId id="415" r:id="rId5"/>
    <p:sldId id="416" r:id="rId6"/>
    <p:sldId id="417" r:id="rId7"/>
    <p:sldId id="418" r:id="rId8"/>
    <p:sldId id="296" r:id="rId9"/>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3/22/2024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946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3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998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561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8</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511368" y="3725803"/>
            <a:ext cx="8164415"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MARCH 2024 OPTIONS INCOME </a:t>
            </a:r>
          </a:p>
          <a:p>
            <a:pPr algn="ctr" eaLnBrk="1" hangingPunct="1">
              <a:defRPr/>
            </a:pPr>
            <a:r>
              <a:rPr lang="en-GB" sz="4000" b="1" dirty="0"/>
              <a:t>MASTERY</a:t>
            </a:r>
          </a:p>
          <a:p>
            <a:pPr algn="ctr" eaLnBrk="1" hangingPunct="1">
              <a:defRPr/>
            </a:pPr>
            <a:endParaRPr lang="en-GB" sz="12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64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a:t>
            </a:r>
            <a:r>
              <a:rPr lang="en-US" altLang="en-US" sz="1000"/>
              <a:t>282288). </a:t>
            </a:r>
            <a:r>
              <a:rPr lang="en-US" altLang="en-US" sz="1000" dirty="0"/>
              <a:t>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OUTLINE</a:t>
            </a:r>
            <a:endParaRPr lang="en-US" dirty="0"/>
          </a:p>
        </p:txBody>
      </p:sp>
      <p:graphicFrame>
        <p:nvGraphicFramePr>
          <p:cNvPr id="11" name="Diagram 10"/>
          <p:cNvGraphicFramePr/>
          <p:nvPr>
            <p:extLst>
              <p:ext uri="{D42A27DB-BD31-4B8C-83A1-F6EECF244321}">
                <p14:modId xmlns:p14="http://schemas.microsoft.com/office/powerpoint/2010/main" val="34648376"/>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5CE5D0F-0442-03CC-44F3-C3FB9B7EE31A}"/>
              </a:ext>
            </a:extLst>
          </p:cNvPr>
          <p:cNvPicPr>
            <a:picLocks noChangeAspect="1"/>
          </p:cNvPicPr>
          <p:nvPr/>
        </p:nvPicPr>
        <p:blipFill>
          <a:blip r:embed="rId4"/>
          <a:stretch>
            <a:fillRect/>
          </a:stretch>
        </p:blipFill>
        <p:spPr>
          <a:xfrm>
            <a:off x="899592" y="825879"/>
            <a:ext cx="7546367" cy="5243927"/>
          </a:xfrm>
          <a:prstGeom prst="rect">
            <a:avLst/>
          </a:prstGeom>
        </p:spPr>
      </p:pic>
    </p:spTree>
    <p:extLst>
      <p:ext uri="{BB962C8B-B14F-4D97-AF65-F5344CB8AC3E}">
        <p14:creationId xmlns:p14="http://schemas.microsoft.com/office/powerpoint/2010/main" val="125142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Wheel Strategy Example">
            <a:extLst>
              <a:ext uri="{FF2B5EF4-FFF2-40B4-BE49-F238E27FC236}">
                <a16:creationId xmlns:a16="http://schemas.microsoft.com/office/drawing/2014/main" id="{A8C8D74A-1E73-439E-99EC-F37E7AB4F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7362" y="918585"/>
            <a:ext cx="5629275"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37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48DE01D-C8DA-8EF2-F8EF-62B4E354EF5E}"/>
              </a:ext>
            </a:extLst>
          </p:cNvPr>
          <p:cNvPicPr>
            <a:picLocks noChangeAspect="1"/>
          </p:cNvPicPr>
          <p:nvPr/>
        </p:nvPicPr>
        <p:blipFill>
          <a:blip r:embed="rId4"/>
          <a:stretch>
            <a:fillRect/>
          </a:stretch>
        </p:blipFill>
        <p:spPr>
          <a:xfrm>
            <a:off x="1243012" y="1990725"/>
            <a:ext cx="6657975" cy="2876550"/>
          </a:xfrm>
          <a:prstGeom prst="rect">
            <a:avLst/>
          </a:prstGeom>
        </p:spPr>
      </p:pic>
    </p:spTree>
    <p:extLst>
      <p:ext uri="{BB962C8B-B14F-4D97-AF65-F5344CB8AC3E}">
        <p14:creationId xmlns:p14="http://schemas.microsoft.com/office/powerpoint/2010/main" val="330407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Wheel Strategy EWZ Example">
            <a:extLst>
              <a:ext uri="{FF2B5EF4-FFF2-40B4-BE49-F238E27FC236}">
                <a16:creationId xmlns:a16="http://schemas.microsoft.com/office/drawing/2014/main" id="{46E1529D-1FEB-F229-E27B-73C92C78CC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4513" y="2466975"/>
            <a:ext cx="5514975"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88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8</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10423</TotalTime>
  <Words>573</Words>
  <Application>Microsoft Office PowerPoint</Application>
  <PresentationFormat>On-screen Show (4:3)</PresentationFormat>
  <Paragraphs>52</Paragraphs>
  <Slides>8</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255</cp:revision>
  <dcterms:created xsi:type="dcterms:W3CDTF">2011-03-15T15:29:19Z</dcterms:created>
  <dcterms:modified xsi:type="dcterms:W3CDTF">2024-03-22T01:17:51Z</dcterms:modified>
</cp:coreProperties>
</file>