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
  </p:notesMasterIdLst>
  <p:handoutMasterIdLst>
    <p:handoutMasterId r:id="rId8"/>
  </p:handoutMasterIdLst>
  <p:sldIdLst>
    <p:sldId id="298" r:id="rId2"/>
    <p:sldId id="299" r:id="rId3"/>
    <p:sldId id="306" r:id="rId4"/>
    <p:sldId id="413" r:id="rId5"/>
    <p:sldId id="296" r:id="rId6"/>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07" d="100"/>
          <a:sy n="107" d="100"/>
        </p:scale>
        <p:origin x="1824" y="114"/>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Directional Credit Spreads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Iron Condors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5"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5"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5"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3992BE4D-101B-4D62-A0A3-2E8CF969F36A}" type="pres">
      <dgm:prSet presAssocID="{C29C8E66-C354-4A23-9D88-BA3D4AA0430B}" presName="parentText" presStyleLbl="node1" presStyleIdx="4" presStyleCnt="5"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4"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489AE450-DB36-4FB5-9883-12EB2B02BC9B}" type="presParOf" srcId="{C172E57C-5D27-48C3-A909-3DEF8A89FF3B}" destId="{3992BE4D-101B-4D62-A0A3-2E8CF969F36A}"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01B2C55-FCA8-4DB7-87F3-AEE16D3EC492}">
      <dgm:prSet phldrT="[Text]" custT="1"/>
      <dgm:spPr>
        <a:solidFill>
          <a:schemeClr val="accent6">
            <a:lumMod val="75000"/>
          </a:schemeClr>
        </a:solidFill>
      </dgm:spPr>
      <dgm:t>
        <a:bodyPr/>
        <a:lstStyle/>
        <a:p>
          <a:r>
            <a:rPr lang="en-US" sz="2400" u="none" dirty="0"/>
            <a:t>Diagonals</a:t>
          </a:r>
          <a:endParaRPr lang="en-US" sz="3100" u="none" dirty="0"/>
        </a:p>
      </dgm:t>
    </dgm:pt>
    <dgm:pt modelId="{C06D8F25-2B38-495C-A7E4-D7135CD29436}" type="parTrans" cxnId="{54A4E4EB-9CC7-482C-87CB-A59F2867E149}">
      <dgm:prSet/>
      <dgm:spPr/>
      <dgm:t>
        <a:bodyPr/>
        <a:lstStyle/>
        <a:p>
          <a:endParaRPr lang="en-AU"/>
        </a:p>
      </dgm:t>
    </dgm:pt>
    <dgm:pt modelId="{92A5552F-8E7C-4249-A5CA-81F495AC2378}" type="sibTrans" cxnId="{54A4E4EB-9CC7-482C-87CB-A59F2867E149}">
      <dgm:prSet/>
      <dgm:spPr/>
      <dgm:t>
        <a:bodyPr/>
        <a:lstStyle/>
        <a:p>
          <a:endParaRPr lang="en-AU"/>
        </a:p>
      </dgm:t>
    </dgm:pt>
    <dgm:pt modelId="{9E7E0EBB-AA9B-43EE-9BF6-A9EC049B86E9}">
      <dgm:prSet phldrT="[Text]" custT="1"/>
      <dgm:spPr>
        <a:solidFill>
          <a:schemeClr val="accent6">
            <a:lumMod val="75000"/>
          </a:schemeClr>
        </a:solidFill>
      </dgm:spPr>
      <dgm:t>
        <a:bodyPr/>
        <a:lstStyle/>
        <a:p>
          <a:r>
            <a:rPr lang="en-US" sz="2400" dirty="0"/>
            <a:t>Case Study Update</a:t>
          </a:r>
          <a:endParaRPr lang="en-US" sz="2400" u="none" dirty="0"/>
        </a:p>
      </dgm:t>
    </dgm:pt>
    <dgm:pt modelId="{35997146-32FD-4543-9441-6EBD753E6DB0}" type="sibTrans" cxnId="{DFD1FFF6-37D1-4E6B-94B8-BB98F03BA2AA}">
      <dgm:prSet/>
      <dgm:spPr/>
      <dgm:t>
        <a:bodyPr/>
        <a:lstStyle/>
        <a:p>
          <a:endParaRPr lang="en-US" sz="2400"/>
        </a:p>
      </dgm:t>
    </dgm:pt>
    <dgm:pt modelId="{6E15734B-8CC8-4A15-BE3C-FA1E75FF7FEF}" type="parTrans" cxnId="{DFD1FFF6-37D1-4E6B-94B8-BB98F03BA2AA}">
      <dgm:prSet/>
      <dgm:spPr/>
      <dgm:t>
        <a:bodyPr/>
        <a:lstStyle/>
        <a:p>
          <a:endParaRPr lang="en-US" sz="2400"/>
        </a:p>
      </dgm:t>
    </dgm:pt>
    <dgm:pt modelId="{A97C0F07-FF40-4788-83A6-00A1FD742D15}">
      <dgm:prSet phldrT="[Text]" custT="1"/>
      <dgm:spPr>
        <a:solidFill>
          <a:schemeClr val="accent6">
            <a:lumMod val="75000"/>
          </a:schemeClr>
        </a:solidFill>
      </dgm:spPr>
      <dgm:t>
        <a:bodyPr/>
        <a:lstStyle/>
        <a:p>
          <a:r>
            <a:rPr lang="en-US" sz="2400" u="none" dirty="0"/>
            <a:t>Calendars</a:t>
          </a:r>
        </a:p>
      </dgm:t>
    </dgm:pt>
    <dgm:pt modelId="{51750528-5F48-439B-8F7E-2B55BE7E57B8}" type="sibTrans" cxnId="{7EFB44E6-69CC-4A7B-A72B-312B09EF703D}">
      <dgm:prSet/>
      <dgm:spPr/>
      <dgm:t>
        <a:bodyPr/>
        <a:lstStyle/>
        <a:p>
          <a:endParaRPr lang="en-AU"/>
        </a:p>
      </dgm:t>
    </dgm:pt>
    <dgm:pt modelId="{3FFD84A1-6D23-4111-9AA0-A601E2E5E0A8}" type="parTrans" cxnId="{7EFB44E6-69CC-4A7B-A72B-312B09EF703D}">
      <dgm:prSet/>
      <dgm:spPr/>
      <dgm:t>
        <a:bodyPr/>
        <a:lstStyle/>
        <a:p>
          <a:endParaRPr lang="en-AU"/>
        </a:p>
      </dgm:t>
    </dgm:pt>
    <dgm:pt modelId="{0F5FE67D-2F0F-4F80-80A2-C04C5FC0A43E}">
      <dgm:prSet phldrT="[Text]" custT="1"/>
      <dgm:spPr>
        <a:solidFill>
          <a:schemeClr val="accent6">
            <a:lumMod val="75000"/>
          </a:schemeClr>
        </a:solidFill>
      </dgm:spPr>
      <dgm:t>
        <a:bodyPr/>
        <a:lstStyle/>
        <a:p>
          <a:r>
            <a:rPr lang="en-US" sz="2400" dirty="0"/>
            <a:t>Delta Hedging</a:t>
          </a:r>
        </a:p>
      </dgm:t>
    </dgm:pt>
    <dgm:pt modelId="{56AFDC56-9A83-406B-93B9-4EF474E0E7E5}" type="parTrans" cxnId="{34C2DE18-ED63-44B2-9CC8-3B0A91AAEFA1}">
      <dgm:prSet/>
      <dgm:spPr/>
      <dgm:t>
        <a:bodyPr/>
        <a:lstStyle/>
        <a:p>
          <a:endParaRPr lang="en-AU"/>
        </a:p>
      </dgm:t>
    </dgm:pt>
    <dgm:pt modelId="{0F432F44-0F3F-489A-BD8B-A06D26C88FF5}" type="sibTrans" cxnId="{34C2DE18-ED63-44B2-9CC8-3B0A91AAEFA1}">
      <dgm:prSet/>
      <dgm:spPr/>
      <dgm:t>
        <a:bodyPr/>
        <a:lstStyle/>
        <a:p>
          <a:endParaRPr lang="en-AU"/>
        </a:p>
      </dgm:t>
    </dgm:pt>
    <dgm:pt modelId="{79F381E9-A16C-4608-8885-9169F33612A5}">
      <dgm:prSet phldrT="[Text]" custT="1"/>
      <dgm:spPr>
        <a:solidFill>
          <a:schemeClr val="accent6">
            <a:lumMod val="75000"/>
          </a:schemeClr>
        </a:solidFill>
      </dgm:spPr>
      <dgm:t>
        <a:bodyPr/>
        <a:lstStyle/>
        <a:p>
          <a:r>
            <a:rPr lang="en-US" sz="2400" u="none" dirty="0" err="1"/>
            <a:t>OptionNet</a:t>
          </a:r>
          <a:r>
            <a:rPr lang="en-US" sz="2400" u="none" dirty="0"/>
            <a:t> Explorer</a:t>
          </a:r>
          <a:endParaRPr lang="en-US" sz="3100" u="none" dirty="0"/>
        </a:p>
      </dgm:t>
    </dgm:pt>
    <dgm:pt modelId="{E449875A-D4BF-44A0-97CC-8BA0C983ACD1}" type="parTrans" cxnId="{EAE1EB78-C01E-43CC-869F-8CC0F80B6C4E}">
      <dgm:prSet/>
      <dgm:spPr/>
      <dgm:t>
        <a:bodyPr/>
        <a:lstStyle/>
        <a:p>
          <a:endParaRPr lang="en-AU"/>
        </a:p>
      </dgm:t>
    </dgm:pt>
    <dgm:pt modelId="{B1F1D4DE-23B7-4DEA-824A-6C5204753E34}" type="sibTrans" cxnId="{EAE1EB78-C01E-43CC-869F-8CC0F80B6C4E}">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862CB1D3-DC11-41BF-A771-6375D2EAEF87}" type="pres">
      <dgm:prSet presAssocID="{9E7E0EBB-AA9B-43EE-9BF6-A9EC049B86E9}" presName="parentText" presStyleLbl="node1" presStyleIdx="0"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0643C8A-F3C7-494E-B035-4DCD45F91D82}" type="pres">
      <dgm:prSet presAssocID="{0F5FE67D-2F0F-4F80-80A2-C04C5FC0A43E}" presName="parentText" presStyleLbl="node1" presStyleIdx="1" presStyleCnt="5" custLinFactNeighborX="-4725" custLinFactNeighborY="2419">
        <dgm:presLayoutVars>
          <dgm:chMax val="0"/>
          <dgm:bulletEnabled val="1"/>
        </dgm:presLayoutVars>
      </dgm:prSet>
      <dgm:spPr/>
    </dgm:pt>
    <dgm:pt modelId="{91B9DFBB-39A4-4CC9-907A-08D05CA0F7F2}" type="pres">
      <dgm:prSet presAssocID="{0F432F44-0F3F-489A-BD8B-A06D26C88FF5}" presName="spacer" presStyleCnt="0"/>
      <dgm:spPr/>
    </dgm:pt>
    <dgm:pt modelId="{FDAEF47F-F256-4F34-B749-844A0CCA207D}" type="pres">
      <dgm:prSet presAssocID="{A97C0F07-FF40-4788-83A6-00A1FD742D15}" presName="parentText" presStyleLbl="node1" presStyleIdx="2" presStyleCnt="5" custScaleY="105732" custLinFactNeighborX="-4725" custLinFactNeighborY="2419">
        <dgm:presLayoutVars>
          <dgm:chMax val="0"/>
          <dgm:bulletEnabled val="1"/>
        </dgm:presLayoutVars>
      </dgm:prSet>
      <dgm:spPr/>
    </dgm:pt>
    <dgm:pt modelId="{90BFA21A-9BBF-4B78-9193-31A01EB859AF}" type="pres">
      <dgm:prSet presAssocID="{51750528-5F48-439B-8F7E-2B55BE7E57B8}" presName="spacer" presStyleCnt="0"/>
      <dgm:spPr/>
    </dgm:pt>
    <dgm:pt modelId="{38F86D96-7857-46C3-8C1B-B2BD580685EF}" type="pres">
      <dgm:prSet presAssocID="{A01B2C55-FCA8-4DB7-87F3-AEE16D3EC492}" presName="parentText" presStyleLbl="node1" presStyleIdx="3" presStyleCnt="5" custScaleY="105732" custLinFactNeighborX="-4725" custLinFactNeighborY="2419">
        <dgm:presLayoutVars>
          <dgm:chMax val="0"/>
          <dgm:bulletEnabled val="1"/>
        </dgm:presLayoutVars>
      </dgm:prSet>
      <dgm:spPr/>
    </dgm:pt>
    <dgm:pt modelId="{940C968B-5FAC-4687-A725-12550CCB8B36}" type="pres">
      <dgm:prSet presAssocID="{92A5552F-8E7C-4249-A5CA-81F495AC2378}" presName="spacer" presStyleCnt="0"/>
      <dgm:spPr/>
    </dgm:pt>
    <dgm:pt modelId="{E32A9903-58CF-453D-BBE1-813470EDE361}" type="pres">
      <dgm:prSet presAssocID="{79F381E9-A16C-4608-8885-9169F33612A5}" presName="parentText" presStyleLbl="node1" presStyleIdx="4" presStyleCnt="5" custScaleY="105732" custLinFactNeighborX="-4725" custLinFactNeighborY="2419">
        <dgm:presLayoutVars>
          <dgm:chMax val="0"/>
          <dgm:bulletEnabled val="1"/>
        </dgm:presLayoutVars>
      </dgm:prSet>
      <dgm:spPr/>
    </dgm:pt>
  </dgm:ptLst>
  <dgm:cxnLst>
    <dgm:cxn modelId="{34C2DE18-ED63-44B2-9CC8-3B0A91AAEFA1}" srcId="{F1F4BC85-F9C4-430F-8290-8009138B838E}" destId="{0F5FE67D-2F0F-4F80-80A2-C04C5FC0A43E}" srcOrd="1" destOrd="0" parTransId="{56AFDC56-9A83-406B-93B9-4EF474E0E7E5}" sibTransId="{0F432F44-0F3F-489A-BD8B-A06D26C88FF5}"/>
    <dgm:cxn modelId="{84BA6637-77D0-4164-BC63-6A24071A0840}" type="presOf" srcId="{79F381E9-A16C-4608-8885-9169F33612A5}" destId="{E32A9903-58CF-453D-BBE1-813470EDE361}" srcOrd="0" destOrd="0" presId="urn:microsoft.com/office/officeart/2005/8/layout/vList2"/>
    <dgm:cxn modelId="{BA060362-0666-463F-B957-386FF005636E}" type="presOf" srcId="{A97C0F07-FF40-4788-83A6-00A1FD742D15}" destId="{FDAEF47F-F256-4F34-B749-844A0CCA207D}"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EAE1EB78-C01E-43CC-869F-8CC0F80B6C4E}" srcId="{F1F4BC85-F9C4-430F-8290-8009138B838E}" destId="{79F381E9-A16C-4608-8885-9169F33612A5}" srcOrd="4" destOrd="0" parTransId="{E449875A-D4BF-44A0-97CC-8BA0C983ACD1}" sibTransId="{B1F1D4DE-23B7-4DEA-824A-6C5204753E34}"/>
    <dgm:cxn modelId="{F6EB07CE-2A24-4B90-B50C-D4ECF51FDB09}" type="presOf" srcId="{A01B2C55-FCA8-4DB7-87F3-AEE16D3EC492}" destId="{38F86D96-7857-46C3-8C1B-B2BD580685EF}" srcOrd="0" destOrd="0" presId="urn:microsoft.com/office/officeart/2005/8/layout/vList2"/>
    <dgm:cxn modelId="{7EFB44E6-69CC-4A7B-A72B-312B09EF703D}" srcId="{F1F4BC85-F9C4-430F-8290-8009138B838E}" destId="{A97C0F07-FF40-4788-83A6-00A1FD742D15}" srcOrd="2" destOrd="0" parTransId="{3FFD84A1-6D23-4111-9AA0-A601E2E5E0A8}" sibTransId="{51750528-5F48-439B-8F7E-2B55BE7E57B8}"/>
    <dgm:cxn modelId="{54A4E4EB-9CC7-482C-87CB-A59F2867E149}" srcId="{F1F4BC85-F9C4-430F-8290-8009138B838E}" destId="{A01B2C55-FCA8-4DB7-87F3-AEE16D3EC492}" srcOrd="3" destOrd="0" parTransId="{C06D8F25-2B38-495C-A7E4-D7135CD29436}" sibTransId="{92A5552F-8E7C-4249-A5CA-81F495AC2378}"/>
    <dgm:cxn modelId="{4FAA36EE-510B-4A24-B48D-D618AFA6BB7B}" type="presOf" srcId="{0F5FE67D-2F0F-4F80-80A2-C04C5FC0A43E}" destId="{00643C8A-F3C7-494E-B035-4DCD45F91D82}" srcOrd="0" destOrd="0" presId="urn:microsoft.com/office/officeart/2005/8/layout/vList2"/>
    <dgm:cxn modelId="{DFD1FFF6-37D1-4E6B-94B8-BB98F03BA2AA}" srcId="{F1F4BC85-F9C4-430F-8290-8009138B838E}" destId="{9E7E0EBB-AA9B-43EE-9BF6-A9EC049B86E9}" srcOrd="0" destOrd="0" parTransId="{6E15734B-8CC8-4A15-BE3C-FA1E75FF7FEF}" sibTransId="{35997146-32FD-4543-9441-6EBD753E6DB0}"/>
    <dgm:cxn modelId="{6F1789DF-D6C2-410C-A58B-914F4CD4F21F}" type="presParOf" srcId="{C172E57C-5D27-48C3-A909-3DEF8A89FF3B}" destId="{862CB1D3-DC11-41BF-A771-6375D2EAEF87}" srcOrd="0" destOrd="0" presId="urn:microsoft.com/office/officeart/2005/8/layout/vList2"/>
    <dgm:cxn modelId="{F1E9B82A-5050-48AD-A317-F3E8252161F2}" type="presParOf" srcId="{C172E57C-5D27-48C3-A909-3DEF8A89FF3B}" destId="{45057C50-D0AA-4B02-AC4D-A9B9A42B7B46}" srcOrd="1" destOrd="0" presId="urn:microsoft.com/office/officeart/2005/8/layout/vList2"/>
    <dgm:cxn modelId="{B168CC15-37BC-4ADC-8A8D-3C4C93D5514D}" type="presParOf" srcId="{C172E57C-5D27-48C3-A909-3DEF8A89FF3B}" destId="{00643C8A-F3C7-494E-B035-4DCD45F91D82}" srcOrd="2" destOrd="0" presId="urn:microsoft.com/office/officeart/2005/8/layout/vList2"/>
    <dgm:cxn modelId="{1E2B1B4C-7C0F-457C-924C-ED1DC8E5FBCF}" type="presParOf" srcId="{C172E57C-5D27-48C3-A909-3DEF8A89FF3B}" destId="{91B9DFBB-39A4-4CC9-907A-08D05CA0F7F2}" srcOrd="3" destOrd="0" presId="urn:microsoft.com/office/officeart/2005/8/layout/vList2"/>
    <dgm:cxn modelId="{87F804DD-67C4-4C30-A528-40E7CE9B1686}" type="presParOf" srcId="{C172E57C-5D27-48C3-A909-3DEF8A89FF3B}" destId="{FDAEF47F-F256-4F34-B749-844A0CCA207D}" srcOrd="4" destOrd="0" presId="urn:microsoft.com/office/officeart/2005/8/layout/vList2"/>
    <dgm:cxn modelId="{FAB327A8-1696-4A8F-B2D5-0F85DCBD4287}" type="presParOf" srcId="{C172E57C-5D27-48C3-A909-3DEF8A89FF3B}" destId="{90BFA21A-9BBF-4B78-9193-31A01EB859AF}" srcOrd="5" destOrd="0" presId="urn:microsoft.com/office/officeart/2005/8/layout/vList2"/>
    <dgm:cxn modelId="{18E922DB-A379-4ADE-A901-5ACEDEB43220}" type="presParOf" srcId="{C172E57C-5D27-48C3-A909-3DEF8A89FF3B}" destId="{38F86D96-7857-46C3-8C1B-B2BD580685EF}" srcOrd="6" destOrd="0" presId="urn:microsoft.com/office/officeart/2005/8/layout/vList2"/>
    <dgm:cxn modelId="{3C99CD09-3317-4CBE-AFB8-51CC570BD31B}" type="presParOf" srcId="{C172E57C-5D27-48C3-A909-3DEF8A89FF3B}" destId="{940C968B-5FAC-4687-A725-12550CCB8B36}" srcOrd="7" destOrd="0" presId="urn:microsoft.com/office/officeart/2005/8/layout/vList2"/>
    <dgm:cxn modelId="{DDCE30D8-E11C-4117-8B54-0E94E61E8B41}" type="presParOf" srcId="{C172E57C-5D27-48C3-A909-3DEF8A89FF3B}" destId="{E32A9903-58CF-453D-BBE1-813470EDE361}"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41109"/>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35640" y="76749"/>
        <a:ext cx="6049400" cy="658800"/>
      </dsp:txXfrm>
    </dsp:sp>
    <dsp:sp modelId="{2FAE84E9-7E9F-47F7-9783-B5A1B0ADA980}">
      <dsp:nvSpPr>
        <dsp:cNvPr id="0" name=""/>
        <dsp:cNvSpPr/>
      </dsp:nvSpPr>
      <dsp:spPr>
        <a:xfrm>
          <a:off x="0" y="883509"/>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35640" y="919149"/>
        <a:ext cx="6049400" cy="658800"/>
      </dsp:txXfrm>
    </dsp:sp>
    <dsp:sp modelId="{825F57B9-954C-4AA8-862F-FF1F71609C7B}">
      <dsp:nvSpPr>
        <dsp:cNvPr id="0" name=""/>
        <dsp:cNvSpPr/>
      </dsp:nvSpPr>
      <dsp:spPr>
        <a:xfrm>
          <a:off x="0" y="1725909"/>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35640" y="1761549"/>
        <a:ext cx="6049400" cy="658800"/>
      </dsp:txXfrm>
    </dsp:sp>
    <dsp:sp modelId="{AB48FCE3-46B4-4CED-B1D8-D5671CC5D8C3}">
      <dsp:nvSpPr>
        <dsp:cNvPr id="0" name=""/>
        <dsp:cNvSpPr/>
      </dsp:nvSpPr>
      <dsp:spPr>
        <a:xfrm>
          <a:off x="0" y="2568309"/>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35640" y="2603949"/>
        <a:ext cx="6049400" cy="658800"/>
      </dsp:txXfrm>
    </dsp:sp>
    <dsp:sp modelId="{3992BE4D-101B-4D62-A0A3-2E8CF969F36A}">
      <dsp:nvSpPr>
        <dsp:cNvPr id="0" name=""/>
        <dsp:cNvSpPr/>
      </dsp:nvSpPr>
      <dsp:spPr>
        <a:xfrm>
          <a:off x="0" y="3410709"/>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35640" y="3446349"/>
        <a:ext cx="6049400" cy="658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CB1D3-DC11-41BF-A771-6375D2EAEF87}">
      <dsp:nvSpPr>
        <dsp:cNvPr id="0" name=""/>
        <dsp:cNvSpPr/>
      </dsp:nvSpPr>
      <dsp:spPr>
        <a:xfrm>
          <a:off x="0" y="12049"/>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a:t>
          </a:r>
          <a:endParaRPr lang="en-US" sz="2400" u="none" kern="1200" dirty="0"/>
        </a:p>
      </dsp:txBody>
      <dsp:txXfrm>
        <a:off x="36716" y="48765"/>
        <a:ext cx="6047248" cy="678703"/>
      </dsp:txXfrm>
    </dsp:sp>
    <dsp:sp modelId="{00643C8A-F3C7-494E-B035-4DCD45F91D82}">
      <dsp:nvSpPr>
        <dsp:cNvPr id="0" name=""/>
        <dsp:cNvSpPr/>
      </dsp:nvSpPr>
      <dsp:spPr>
        <a:xfrm>
          <a:off x="0" y="873624"/>
          <a:ext cx="6120680" cy="7113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34726" y="908350"/>
        <a:ext cx="6051228" cy="641908"/>
      </dsp:txXfrm>
    </dsp:sp>
    <dsp:sp modelId="{FDAEF47F-F256-4F34-B749-844A0CCA207D}">
      <dsp:nvSpPr>
        <dsp:cNvPr id="0" name=""/>
        <dsp:cNvSpPr/>
      </dsp:nvSpPr>
      <dsp:spPr>
        <a:xfrm>
          <a:off x="0" y="1694424"/>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Calendars</a:t>
          </a:r>
        </a:p>
      </dsp:txBody>
      <dsp:txXfrm>
        <a:off x="36716" y="1731140"/>
        <a:ext cx="6047248" cy="678703"/>
      </dsp:txXfrm>
    </dsp:sp>
    <dsp:sp modelId="{38F86D96-7857-46C3-8C1B-B2BD580685EF}">
      <dsp:nvSpPr>
        <dsp:cNvPr id="0" name=""/>
        <dsp:cNvSpPr/>
      </dsp:nvSpPr>
      <dsp:spPr>
        <a:xfrm>
          <a:off x="0" y="2555999"/>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Diagonals</a:t>
          </a:r>
          <a:endParaRPr lang="en-US" sz="3100" u="none" kern="1200" dirty="0"/>
        </a:p>
      </dsp:txBody>
      <dsp:txXfrm>
        <a:off x="36716" y="2592715"/>
        <a:ext cx="6047248" cy="678703"/>
      </dsp:txXfrm>
    </dsp:sp>
    <dsp:sp modelId="{E32A9903-58CF-453D-BBE1-813470EDE361}">
      <dsp:nvSpPr>
        <dsp:cNvPr id="0" name=""/>
        <dsp:cNvSpPr/>
      </dsp:nvSpPr>
      <dsp:spPr>
        <a:xfrm>
          <a:off x="0" y="3417574"/>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err="1"/>
            <a:t>OptionNet</a:t>
          </a:r>
          <a:r>
            <a:rPr lang="en-US" sz="2400" u="none" kern="1200" dirty="0"/>
            <a:t> Explorer</a:t>
          </a:r>
          <a:endParaRPr lang="en-US" sz="3100" u="none" kern="1200" dirty="0"/>
        </a:p>
      </dsp:txBody>
      <dsp:txXfrm>
        <a:off x="36716" y="3454290"/>
        <a:ext cx="6047248" cy="67870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7/19/2024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5</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782275" y="3828991"/>
            <a:ext cx="7622600"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JUNE 2024 OPTIONS INCOME </a:t>
            </a:r>
          </a:p>
          <a:p>
            <a:pPr algn="ctr" eaLnBrk="1" hangingPunct="1">
              <a:defRPr/>
            </a:pPr>
            <a:r>
              <a:rPr lang="en-GB" sz="4000" b="1" dirty="0"/>
              <a:t>MASTERY</a:t>
            </a:r>
          </a:p>
          <a:p>
            <a:pPr algn="ctr" eaLnBrk="1" hangingPunct="1">
              <a:defRPr/>
            </a:pPr>
            <a:endParaRPr lang="en-GB" sz="6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Quad Code AU Ltd </a:t>
            </a:r>
            <a:r>
              <a:rPr lang="da-DK" altLang="en-US" sz="1000" dirty="0"/>
              <a:t>(ACN 131 376 415, AFSL: 327075)</a:t>
            </a:r>
            <a:r>
              <a:rPr lang="en-US" altLang="en-US" sz="1000" dirty="0"/>
              <a:t>. 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2 REVIEW</a:t>
            </a:r>
            <a:endParaRPr lang="en-US" dirty="0"/>
          </a:p>
        </p:txBody>
      </p:sp>
      <p:graphicFrame>
        <p:nvGraphicFramePr>
          <p:cNvPr id="3" name="Diagram 2">
            <a:extLst>
              <a:ext uri="{FF2B5EF4-FFF2-40B4-BE49-F238E27FC236}">
                <a16:creationId xmlns:a16="http://schemas.microsoft.com/office/drawing/2014/main" id="{41B3DF0A-A321-91E8-A43B-C07F57BCCC18}"/>
              </a:ext>
            </a:extLst>
          </p:cNvPr>
          <p:cNvGraphicFramePr/>
          <p:nvPr>
            <p:extLst>
              <p:ext uri="{D42A27DB-BD31-4B8C-83A1-F6EECF244321}">
                <p14:modId xmlns:p14="http://schemas.microsoft.com/office/powerpoint/2010/main" val="748112797"/>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3157083745"/>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5</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11818</TotalTime>
  <Words>539</Words>
  <Application>Microsoft Office PowerPoint</Application>
  <PresentationFormat>On-screen Show (4:3)</PresentationFormat>
  <Paragraphs>48</Paragraphs>
  <Slides>5</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270</cp:revision>
  <dcterms:created xsi:type="dcterms:W3CDTF">2011-03-15T15:29:19Z</dcterms:created>
  <dcterms:modified xsi:type="dcterms:W3CDTF">2024-07-18T23:50:45Z</dcterms:modified>
</cp:coreProperties>
</file>