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0"/>
  </p:notesMasterIdLst>
  <p:handoutMasterIdLst>
    <p:handoutMasterId r:id="rId11"/>
  </p:handoutMasterIdLst>
  <p:sldIdLst>
    <p:sldId id="298" r:id="rId2"/>
    <p:sldId id="299" r:id="rId3"/>
    <p:sldId id="306" r:id="rId4"/>
    <p:sldId id="415" r:id="rId5"/>
    <p:sldId id="416" r:id="rId6"/>
    <p:sldId id="417" r:id="rId7"/>
    <p:sldId id="418" r:id="rId8"/>
    <p:sldId id="296" r:id="rId9"/>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07" d="100"/>
          <a:sy n="107" d="100"/>
        </p:scale>
        <p:origin x="1824" y="114"/>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000" dirty="0"/>
            <a:t>Getting Good Fills</a:t>
          </a:r>
          <a:endParaRPr lang="en-US" sz="20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000" dirty="0"/>
            <a:t>Finding Trade Ideas / Tools I Use</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000" dirty="0"/>
            <a:t>Using MA’s and Money Flow</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FA276CB7-7059-4CF1-805E-49D4419E52D4}">
      <dgm:prSet phldrT="[Text]" custT="1"/>
      <dgm:spPr>
        <a:solidFill>
          <a:schemeClr val="accent6">
            <a:lumMod val="75000"/>
          </a:schemeClr>
        </a:solidFill>
      </dgm:spPr>
      <dgm:t>
        <a:bodyPr/>
        <a:lstStyle/>
        <a:p>
          <a:r>
            <a:rPr lang="en-US" sz="2000" dirty="0"/>
            <a:t>Selling Cash Secured Puts / The Wheel</a:t>
          </a:r>
        </a:p>
      </dgm:t>
    </dgm:pt>
    <dgm:pt modelId="{D3290E96-3181-42E7-8AB9-9FB628881EA8}" type="parTrans" cxnId="{3304D499-7943-4C00-8938-7AD0B9E79F0E}">
      <dgm:prSet/>
      <dgm:spPr/>
      <dgm:t>
        <a:bodyPr/>
        <a:lstStyle/>
        <a:p>
          <a:endParaRPr lang="en-AU"/>
        </a:p>
      </dgm:t>
    </dgm:pt>
    <dgm:pt modelId="{20264E83-C565-4F81-902E-7FCC2C08B019}" type="sibTrans" cxnId="{3304D499-7943-4C00-8938-7AD0B9E79F0E}">
      <dgm:prSet/>
      <dgm:spPr/>
      <dgm:t>
        <a:bodyPr/>
        <a:lstStyle/>
        <a:p>
          <a:endParaRPr lang="en-AU"/>
        </a:p>
      </dgm:t>
    </dgm:pt>
    <dgm:pt modelId="{B9C96E69-15C4-42DD-AE21-DACE21741B5E}">
      <dgm:prSet phldrT="[Text]" custT="1"/>
      <dgm:spPr>
        <a:solidFill>
          <a:schemeClr val="accent6">
            <a:lumMod val="75000"/>
          </a:schemeClr>
        </a:solidFill>
      </dgm:spPr>
      <dgm:t>
        <a:bodyPr/>
        <a:lstStyle/>
        <a:p>
          <a:r>
            <a:rPr lang="en-US" sz="2000" dirty="0"/>
            <a:t>Setting Up A Trading Review System</a:t>
          </a:r>
        </a:p>
      </dgm:t>
    </dgm:pt>
    <dgm:pt modelId="{2ACA8969-F0C0-4D30-8289-EC29505AE7D7}" type="parTrans" cxnId="{9EB4046F-F77F-41E0-9040-660CD489BCBC}">
      <dgm:prSet/>
      <dgm:spPr/>
      <dgm:t>
        <a:bodyPr/>
        <a:lstStyle/>
        <a:p>
          <a:endParaRPr lang="en-AU"/>
        </a:p>
      </dgm:t>
    </dgm:pt>
    <dgm:pt modelId="{8CF63AC6-BA74-4730-9448-0F5B0BAD92E0}" type="sibTrans" cxnId="{9EB4046F-F77F-41E0-9040-660CD489BCBC}">
      <dgm:prSet/>
      <dgm:spPr/>
      <dgm:t>
        <a:bodyPr/>
        <a:lstStyle/>
        <a:p>
          <a:endParaRPr lang="en-AU"/>
        </a:p>
      </dgm:t>
    </dgm:pt>
    <dgm:pt modelId="{8E8A9012-A4FE-479B-9D9F-364C84E712B0}">
      <dgm:prSet phldrT="[Text]" custT="1"/>
      <dgm:spPr>
        <a:solidFill>
          <a:schemeClr val="accent6">
            <a:lumMod val="75000"/>
          </a:schemeClr>
        </a:solidFill>
      </dgm:spPr>
      <dgm:t>
        <a:bodyPr/>
        <a:lstStyle/>
        <a:p>
          <a:r>
            <a:rPr lang="en-US" sz="2000" dirty="0"/>
            <a:t>Live Case Studies</a:t>
          </a:r>
        </a:p>
      </dgm:t>
    </dgm:pt>
    <dgm:pt modelId="{7DD4DDC0-1969-4260-918E-FFCDDCEB869C}" type="parTrans" cxnId="{54B14123-F1A0-476A-9AC3-DFD7FD9327E7}">
      <dgm:prSet/>
      <dgm:spPr/>
      <dgm:t>
        <a:bodyPr/>
        <a:lstStyle/>
        <a:p>
          <a:endParaRPr lang="en-AU"/>
        </a:p>
      </dgm:t>
    </dgm:pt>
    <dgm:pt modelId="{4F69B1D3-D9EB-4DCA-9BB9-EEC580F3FD23}" type="sibTrans" cxnId="{54B14123-F1A0-476A-9AC3-DFD7FD9327E7}">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1188" custLinFactNeighborY="-5448">
        <dgm:presLayoutVars>
          <dgm:chMax val="0"/>
          <dgm:bulletEnabled val="1"/>
        </dgm:presLayoutVars>
      </dgm:prSet>
      <dgm:spPr/>
    </dgm:pt>
    <dgm:pt modelId="{804BDE0A-4F09-40BA-BFE5-A89420F65226}" type="pres">
      <dgm:prSet presAssocID="{B857D57F-1456-4AEE-B3C2-6A43E6CEE3BE}" presName="spacer" presStyleCnt="0"/>
      <dgm:spPr/>
    </dgm:pt>
    <dgm:pt modelId="{DE487A8D-6A38-49FE-B3E3-69DCBFED3BAD}" type="pres">
      <dgm:prSet presAssocID="{3400841B-6B12-4ECC-859D-F77E7A3B1244}" presName="parentText" presStyleLbl="node1" presStyleIdx="1"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2" presStyleCnt="6"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8E65DA2D-64E3-41BB-A967-DD2B9D3337AF}" type="pres">
      <dgm:prSet presAssocID="{FA276CB7-7059-4CF1-805E-49D4419E52D4}" presName="parentText" presStyleLbl="node1" presStyleIdx="3" presStyleCnt="6" custLinFactNeighborX="-4725" custLinFactNeighborY="2419">
        <dgm:presLayoutVars>
          <dgm:chMax val="0"/>
          <dgm:bulletEnabled val="1"/>
        </dgm:presLayoutVars>
      </dgm:prSet>
      <dgm:spPr/>
    </dgm:pt>
    <dgm:pt modelId="{E1E64BB2-A102-478F-A308-2DC0B78EDEEC}" type="pres">
      <dgm:prSet presAssocID="{20264E83-C565-4F81-902E-7FCC2C08B019}" presName="spacer" presStyleCnt="0"/>
      <dgm:spPr/>
    </dgm:pt>
    <dgm:pt modelId="{3A0E9753-84BD-42AC-BB5A-0A0DE99C7AA3}" type="pres">
      <dgm:prSet presAssocID="{B9C96E69-15C4-42DD-AE21-DACE21741B5E}" presName="parentText" presStyleLbl="node1" presStyleIdx="4" presStyleCnt="6" custLinFactNeighborX="-4725" custLinFactNeighborY="2419">
        <dgm:presLayoutVars>
          <dgm:chMax val="0"/>
          <dgm:bulletEnabled val="1"/>
        </dgm:presLayoutVars>
      </dgm:prSet>
      <dgm:spPr/>
    </dgm:pt>
    <dgm:pt modelId="{F7DB602D-B137-497F-9507-DCA1B31A6F80}" type="pres">
      <dgm:prSet presAssocID="{8CF63AC6-BA74-4730-9448-0F5B0BAD92E0}" presName="spacer" presStyleCnt="0"/>
      <dgm:spPr/>
    </dgm:pt>
    <dgm:pt modelId="{C898A7D4-820C-45ED-8A76-B83AC8BA5848}" type="pres">
      <dgm:prSet presAssocID="{8E8A9012-A4FE-479B-9D9F-364C84E712B0}" presName="parentText" presStyleLbl="node1" presStyleIdx="5" presStyleCnt="6" custLinFactNeighborX="-4725" custLinFactNeighborY="2419">
        <dgm:presLayoutVars>
          <dgm:chMax val="0"/>
          <dgm:bulletEnabled val="1"/>
        </dgm:presLayoutVars>
      </dgm:prSet>
      <dgm:spPr/>
    </dgm:pt>
  </dgm:ptLst>
  <dgm:cxnLst>
    <dgm:cxn modelId="{689D5D05-E94E-456A-A4FE-71BD08342C8D}" type="presOf" srcId="{8E8A9012-A4FE-479B-9D9F-364C84E712B0}" destId="{C898A7D4-820C-45ED-8A76-B83AC8BA5848}" srcOrd="0" destOrd="0" presId="urn:microsoft.com/office/officeart/2005/8/layout/vList2"/>
    <dgm:cxn modelId="{54B14123-F1A0-476A-9AC3-DFD7FD9327E7}" srcId="{F1F4BC85-F9C4-430F-8290-8009138B838E}" destId="{8E8A9012-A4FE-479B-9D9F-364C84E712B0}" srcOrd="5" destOrd="0" parTransId="{7DD4DDC0-1969-4260-918E-FFCDDCEB869C}" sibTransId="{4F69B1D3-D9EB-4DCA-9BB9-EEC580F3FD23}"/>
    <dgm:cxn modelId="{90E0132F-711C-42A7-BC6B-E2FC74E61632}" type="presOf" srcId="{5A4A4377-2187-440C-9DB2-AFEA28BFE092}" destId="{63DAE072-D987-4CAE-9358-2A0A18783DEE}"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9EB4046F-F77F-41E0-9040-660CD489BCBC}" srcId="{F1F4BC85-F9C4-430F-8290-8009138B838E}" destId="{B9C96E69-15C4-42DD-AE21-DACE21741B5E}" srcOrd="4" destOrd="0" parTransId="{2ACA8969-F0C0-4D30-8289-EC29505AE7D7}" sibTransId="{8CF63AC6-BA74-4730-9448-0F5B0BAD92E0}"/>
    <dgm:cxn modelId="{6F825555-5728-434C-AD3A-AAEE5442F5F2}" type="presOf" srcId="{9E7E0EBB-AA9B-43EE-9BF6-A9EC049B86E9}" destId="{862CB1D3-DC11-41BF-A771-6375D2EAEF87}" srcOrd="0" destOrd="0" presId="urn:microsoft.com/office/officeart/2005/8/layout/vList2"/>
    <dgm:cxn modelId="{C012BE75-1F73-4563-960C-BE82734F6902}" type="presOf" srcId="{B9C96E69-15C4-42DD-AE21-DACE21741B5E}" destId="{3A0E9753-84BD-42AC-BB5A-0A0DE99C7AA3}"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BB858890-BACC-4A8F-A492-233C017AC241}" type="presOf" srcId="{FA276CB7-7059-4CF1-805E-49D4419E52D4}" destId="{8E65DA2D-64E3-41BB-A967-DD2B9D3337AF}" srcOrd="0" destOrd="0" presId="urn:microsoft.com/office/officeart/2005/8/layout/vList2"/>
    <dgm:cxn modelId="{3304D499-7943-4C00-8938-7AD0B9E79F0E}" srcId="{F1F4BC85-F9C4-430F-8290-8009138B838E}" destId="{FA276CB7-7059-4CF1-805E-49D4419E52D4}" srcOrd="3" destOrd="0" parTransId="{D3290E96-3181-42E7-8AB9-9FB628881EA8}" sibTransId="{20264E83-C565-4F81-902E-7FCC2C08B019}"/>
    <dgm:cxn modelId="{1BF939A4-26F1-4B76-9794-794EACE40B98}" srcId="{F1F4BC85-F9C4-430F-8290-8009138B838E}" destId="{3400841B-6B12-4ECC-859D-F77E7A3B1244}" srcOrd="1"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2"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B438E30D-4563-4A75-82C0-DEF08E3DF9B5}" type="presParOf" srcId="{C172E57C-5D27-48C3-A909-3DEF8A89FF3B}" destId="{DE487A8D-6A38-49FE-B3E3-69DCBFED3BAD}" srcOrd="2" destOrd="0" presId="urn:microsoft.com/office/officeart/2005/8/layout/vList2"/>
    <dgm:cxn modelId="{4ACB996D-F412-4020-A67B-7AF808BF3B59}" type="presParOf" srcId="{C172E57C-5D27-48C3-A909-3DEF8A89FF3B}" destId="{53989AA9-9042-402F-B425-3B2C0EAA538E}" srcOrd="3" destOrd="0" presId="urn:microsoft.com/office/officeart/2005/8/layout/vList2"/>
    <dgm:cxn modelId="{6F1789DF-D6C2-410C-A58B-914F4CD4F21F}" type="presParOf" srcId="{C172E57C-5D27-48C3-A909-3DEF8A89FF3B}" destId="{862CB1D3-DC11-41BF-A771-6375D2EAEF87}" srcOrd="4" destOrd="0" presId="urn:microsoft.com/office/officeart/2005/8/layout/vList2"/>
    <dgm:cxn modelId="{F1E9B82A-5050-48AD-A317-F3E8252161F2}" type="presParOf" srcId="{C172E57C-5D27-48C3-A909-3DEF8A89FF3B}" destId="{45057C50-D0AA-4B02-AC4D-A9B9A42B7B46}" srcOrd="5" destOrd="0" presId="urn:microsoft.com/office/officeart/2005/8/layout/vList2"/>
    <dgm:cxn modelId="{AE6E4718-CC94-40AF-9453-B638811BA637}" type="presParOf" srcId="{C172E57C-5D27-48C3-A909-3DEF8A89FF3B}" destId="{8E65DA2D-64E3-41BB-A967-DD2B9D3337AF}" srcOrd="6" destOrd="0" presId="urn:microsoft.com/office/officeart/2005/8/layout/vList2"/>
    <dgm:cxn modelId="{433E48EB-6041-42AA-AC69-67EFD215120A}" type="presParOf" srcId="{C172E57C-5D27-48C3-A909-3DEF8A89FF3B}" destId="{E1E64BB2-A102-478F-A308-2DC0B78EDEEC}" srcOrd="7" destOrd="0" presId="urn:microsoft.com/office/officeart/2005/8/layout/vList2"/>
    <dgm:cxn modelId="{400BA206-4F87-4503-BD0F-E080A568E3E7}" type="presParOf" srcId="{C172E57C-5D27-48C3-A909-3DEF8A89FF3B}" destId="{3A0E9753-84BD-42AC-BB5A-0A0DE99C7AA3}" srcOrd="8" destOrd="0" presId="urn:microsoft.com/office/officeart/2005/8/layout/vList2"/>
    <dgm:cxn modelId="{1BB4CD82-24AA-4D1A-902B-9B5706A09503}" type="presParOf" srcId="{C172E57C-5D27-48C3-A909-3DEF8A89FF3B}" destId="{F7DB602D-B137-497F-9507-DCA1B31A6F80}" srcOrd="9" destOrd="0" presId="urn:microsoft.com/office/officeart/2005/8/layout/vList2"/>
    <dgm:cxn modelId="{5367ED59-C1C2-4C06-9093-11074CCBBB0D}" type="presParOf" srcId="{C172E57C-5D27-48C3-A909-3DEF8A89FF3B}" destId="{C898A7D4-820C-45ED-8A76-B83AC8BA5848}"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3852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Finding Trade Ideas / Tools I Use</a:t>
          </a:r>
        </a:p>
      </dsp:txBody>
      <dsp:txXfrm>
        <a:off x="29243" y="67765"/>
        <a:ext cx="6062194" cy="540554"/>
      </dsp:txXfrm>
    </dsp:sp>
    <dsp:sp modelId="{DE487A8D-6A38-49FE-B3E3-69DCBFED3BAD}">
      <dsp:nvSpPr>
        <dsp:cNvPr id="0" name=""/>
        <dsp:cNvSpPr/>
      </dsp:nvSpPr>
      <dsp:spPr>
        <a:xfrm>
          <a:off x="0" y="73697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Using MA’s and Money Flow</a:t>
          </a:r>
        </a:p>
      </dsp:txBody>
      <dsp:txXfrm>
        <a:off x="29243" y="766215"/>
        <a:ext cx="6062194" cy="540554"/>
      </dsp:txXfrm>
    </dsp:sp>
    <dsp:sp modelId="{862CB1D3-DC11-41BF-A771-6375D2EAEF87}">
      <dsp:nvSpPr>
        <dsp:cNvPr id="0" name=""/>
        <dsp:cNvSpPr/>
      </dsp:nvSpPr>
      <dsp:spPr>
        <a:xfrm>
          <a:off x="0" y="1428172"/>
          <a:ext cx="6120680" cy="633376"/>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Getting Good Fills</a:t>
          </a:r>
          <a:endParaRPr lang="en-US" sz="2000" u="none" kern="1200" dirty="0"/>
        </a:p>
      </dsp:txBody>
      <dsp:txXfrm>
        <a:off x="30919" y="1459091"/>
        <a:ext cx="6058842" cy="571538"/>
      </dsp:txXfrm>
    </dsp:sp>
    <dsp:sp modelId="{8E65DA2D-64E3-41BB-A967-DD2B9D3337AF}">
      <dsp:nvSpPr>
        <dsp:cNvPr id="0" name=""/>
        <dsp:cNvSpPr/>
      </dsp:nvSpPr>
      <dsp:spPr>
        <a:xfrm>
          <a:off x="0" y="21537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Selling Cash Secured Puts / The Wheel</a:t>
          </a:r>
        </a:p>
      </dsp:txBody>
      <dsp:txXfrm>
        <a:off x="29243" y="2182952"/>
        <a:ext cx="6062194" cy="540554"/>
      </dsp:txXfrm>
    </dsp:sp>
    <dsp:sp modelId="{3A0E9753-84BD-42AC-BB5A-0A0DE99C7AA3}">
      <dsp:nvSpPr>
        <dsp:cNvPr id="0" name=""/>
        <dsp:cNvSpPr/>
      </dsp:nvSpPr>
      <dsp:spPr>
        <a:xfrm>
          <a:off x="0" y="28449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Setting Up A Trading Review System</a:t>
          </a:r>
        </a:p>
      </dsp:txBody>
      <dsp:txXfrm>
        <a:off x="29243" y="2874152"/>
        <a:ext cx="6062194" cy="540554"/>
      </dsp:txXfrm>
    </dsp:sp>
    <dsp:sp modelId="{C898A7D4-820C-45ED-8A76-B83AC8BA5848}">
      <dsp:nvSpPr>
        <dsp:cNvPr id="0" name=""/>
        <dsp:cNvSpPr/>
      </dsp:nvSpPr>
      <dsp:spPr>
        <a:xfrm>
          <a:off x="0" y="35361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Live Case Studies</a:t>
          </a:r>
        </a:p>
      </dsp:txBody>
      <dsp:txXfrm>
        <a:off x="29243" y="3565352"/>
        <a:ext cx="6062194" cy="5405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6/28/2024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6946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639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7998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5618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8</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782275" y="3725803"/>
            <a:ext cx="7622600"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JUNE 2024 OPTIONS INCOME </a:t>
            </a:r>
          </a:p>
          <a:p>
            <a:pPr algn="ctr" eaLnBrk="1" hangingPunct="1">
              <a:defRPr/>
            </a:pPr>
            <a:r>
              <a:rPr lang="en-GB" sz="4000" b="1" dirty="0"/>
              <a:t>MASTERY</a:t>
            </a:r>
          </a:p>
          <a:p>
            <a:pPr algn="ctr" eaLnBrk="1" hangingPunct="1">
              <a:defRPr/>
            </a:pPr>
            <a:endParaRPr lang="en-GB" sz="120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64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Quad Code AU Ltd </a:t>
            </a:r>
            <a:r>
              <a:rPr lang="da-DK" altLang="en-US" sz="1000"/>
              <a:t>(ACN 131 376 415, AFSL: 327075)</a:t>
            </a:r>
            <a:r>
              <a:rPr lang="en-US" altLang="en-US" sz="1000" dirty="0"/>
              <a:t>. 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OUTLINE</a:t>
            </a:r>
            <a:endParaRPr lang="en-US" dirty="0"/>
          </a:p>
        </p:txBody>
      </p:sp>
      <p:graphicFrame>
        <p:nvGraphicFramePr>
          <p:cNvPr id="11" name="Diagram 10"/>
          <p:cNvGraphicFramePr/>
          <p:nvPr>
            <p:extLst>
              <p:ext uri="{D42A27DB-BD31-4B8C-83A1-F6EECF244321}">
                <p14:modId xmlns:p14="http://schemas.microsoft.com/office/powerpoint/2010/main" val="34648376"/>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F5CE5D0F-0442-03CC-44F3-C3FB9B7EE31A}"/>
              </a:ext>
            </a:extLst>
          </p:cNvPr>
          <p:cNvPicPr>
            <a:picLocks noChangeAspect="1"/>
          </p:cNvPicPr>
          <p:nvPr/>
        </p:nvPicPr>
        <p:blipFill>
          <a:blip r:embed="rId4"/>
          <a:stretch>
            <a:fillRect/>
          </a:stretch>
        </p:blipFill>
        <p:spPr>
          <a:xfrm>
            <a:off x="899592" y="825879"/>
            <a:ext cx="7546367" cy="5243927"/>
          </a:xfrm>
          <a:prstGeom prst="rect">
            <a:avLst/>
          </a:prstGeom>
        </p:spPr>
      </p:pic>
    </p:spTree>
    <p:extLst>
      <p:ext uri="{BB962C8B-B14F-4D97-AF65-F5344CB8AC3E}">
        <p14:creationId xmlns:p14="http://schemas.microsoft.com/office/powerpoint/2010/main" val="1251424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Wheel Strategy Example">
            <a:extLst>
              <a:ext uri="{FF2B5EF4-FFF2-40B4-BE49-F238E27FC236}">
                <a16:creationId xmlns:a16="http://schemas.microsoft.com/office/drawing/2014/main" id="{A8C8D74A-1E73-439E-99EC-F37E7AB4F8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7362" y="918585"/>
            <a:ext cx="5629275" cy="569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372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748DE01D-C8DA-8EF2-F8EF-62B4E354EF5E}"/>
              </a:ext>
            </a:extLst>
          </p:cNvPr>
          <p:cNvPicPr>
            <a:picLocks noChangeAspect="1"/>
          </p:cNvPicPr>
          <p:nvPr/>
        </p:nvPicPr>
        <p:blipFill>
          <a:blip r:embed="rId4"/>
          <a:stretch>
            <a:fillRect/>
          </a:stretch>
        </p:blipFill>
        <p:spPr>
          <a:xfrm>
            <a:off x="1243012" y="1990725"/>
            <a:ext cx="6657975" cy="2876550"/>
          </a:xfrm>
          <a:prstGeom prst="rect">
            <a:avLst/>
          </a:prstGeom>
        </p:spPr>
      </p:pic>
    </p:spTree>
    <p:extLst>
      <p:ext uri="{BB962C8B-B14F-4D97-AF65-F5344CB8AC3E}">
        <p14:creationId xmlns:p14="http://schemas.microsoft.com/office/powerpoint/2010/main" val="330407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Wheel Strategy EWZ Example">
            <a:extLst>
              <a:ext uri="{FF2B5EF4-FFF2-40B4-BE49-F238E27FC236}">
                <a16:creationId xmlns:a16="http://schemas.microsoft.com/office/drawing/2014/main" id="{46E1529D-1FEB-F229-E27B-73C92C78CC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4513" y="2466975"/>
            <a:ext cx="5514975" cy="192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881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8</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10428</TotalTime>
  <Words>580</Words>
  <Application>Microsoft Office PowerPoint</Application>
  <PresentationFormat>On-screen Show (4:3)</PresentationFormat>
  <Paragraphs>52</Paragraphs>
  <Slides>8</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257</cp:revision>
  <dcterms:created xsi:type="dcterms:W3CDTF">2011-03-15T15:29:19Z</dcterms:created>
  <dcterms:modified xsi:type="dcterms:W3CDTF">2024-06-27T23:44:43Z</dcterms:modified>
</cp:coreProperties>
</file>