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10"/>
  </p:notesMasterIdLst>
  <p:handoutMasterIdLst>
    <p:handoutMasterId r:id="rId11"/>
  </p:handoutMasterIdLst>
  <p:sldIdLst>
    <p:sldId id="298" r:id="rId2"/>
    <p:sldId id="299" r:id="rId3"/>
    <p:sldId id="306" r:id="rId4"/>
    <p:sldId id="415" r:id="rId5"/>
    <p:sldId id="416" r:id="rId6"/>
    <p:sldId id="419" r:id="rId7"/>
    <p:sldId id="417" r:id="rId8"/>
    <p:sldId id="296" r:id="rId9"/>
  </p:sldIdLst>
  <p:sldSz cx="9144000" cy="6858000" type="screen4x3"/>
  <p:notesSz cx="6858000" cy="9144000"/>
  <p:defaultTextStyle>
    <a:defPPr>
      <a:defRPr lang="sk-SK"/>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C4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54" autoAdjust="0"/>
    <p:restoredTop sz="96242" autoAdjust="0"/>
  </p:normalViewPr>
  <p:slideViewPr>
    <p:cSldViewPr>
      <p:cViewPr varScale="1">
        <p:scale>
          <a:sx n="107" d="100"/>
          <a:sy n="107" d="100"/>
        </p:scale>
        <p:origin x="1824" y="114"/>
      </p:cViewPr>
      <p:guideLst>
        <p:guide orient="horz" pos="2160"/>
        <p:guide pos="2880"/>
      </p:guideLst>
    </p:cSldViewPr>
  </p:slideViewPr>
  <p:outlineViewPr>
    <p:cViewPr>
      <p:scale>
        <a:sx n="33" d="100"/>
        <a:sy n="33" d="100"/>
      </p:scale>
      <p:origin x="0" y="-2700"/>
    </p:cViewPr>
  </p:outlineViewPr>
  <p:notesTextViewPr>
    <p:cViewPr>
      <p:scale>
        <a:sx n="3" d="2"/>
        <a:sy n="3" d="2"/>
      </p:scale>
      <p:origin x="0" y="0"/>
    </p:cViewPr>
  </p:notesTextViewPr>
  <p:sorterViewPr>
    <p:cViewPr>
      <p:scale>
        <a:sx n="70" d="100"/>
        <a:sy n="70" d="100"/>
      </p:scale>
      <p:origin x="0" y="-2694"/>
    </p:cViewPr>
  </p:sorterViewPr>
  <p:notesViewPr>
    <p:cSldViewPr>
      <p:cViewPr varScale="1">
        <p:scale>
          <a:sx n="83" d="100"/>
          <a:sy n="83" d="100"/>
        </p:scale>
        <p:origin x="-199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F4BC85-F9C4-430F-8290-8009138B838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E7E0EBB-AA9B-43EE-9BF6-A9EC049B86E9}">
      <dgm:prSet phldrT="[Text]" custT="1"/>
      <dgm:spPr>
        <a:solidFill>
          <a:schemeClr val="accent6">
            <a:lumMod val="75000"/>
          </a:schemeClr>
        </a:solidFill>
      </dgm:spPr>
      <dgm:t>
        <a:bodyPr/>
        <a:lstStyle/>
        <a:p>
          <a:r>
            <a:rPr lang="en-US" sz="2000" dirty="0"/>
            <a:t>Getting Good Fills</a:t>
          </a:r>
          <a:endParaRPr lang="en-US" sz="2000" u="none" dirty="0"/>
        </a:p>
      </dgm:t>
    </dgm:pt>
    <dgm:pt modelId="{6E15734B-8CC8-4A15-BE3C-FA1E75FF7FEF}" type="parTrans" cxnId="{DFD1FFF6-37D1-4E6B-94B8-BB98F03BA2AA}">
      <dgm:prSet/>
      <dgm:spPr/>
      <dgm:t>
        <a:bodyPr/>
        <a:lstStyle/>
        <a:p>
          <a:endParaRPr lang="en-US" sz="2400"/>
        </a:p>
      </dgm:t>
    </dgm:pt>
    <dgm:pt modelId="{35997146-32FD-4543-9441-6EBD753E6DB0}" type="sibTrans" cxnId="{DFD1FFF6-37D1-4E6B-94B8-BB98F03BA2AA}">
      <dgm:prSet/>
      <dgm:spPr/>
      <dgm:t>
        <a:bodyPr/>
        <a:lstStyle/>
        <a:p>
          <a:endParaRPr lang="en-US" sz="2400"/>
        </a:p>
      </dgm:t>
    </dgm:pt>
    <dgm:pt modelId="{5A4A4377-2187-440C-9DB2-AFEA28BFE092}">
      <dgm:prSet phldrT="[Text]" custT="1"/>
      <dgm:spPr>
        <a:solidFill>
          <a:schemeClr val="accent6">
            <a:lumMod val="75000"/>
          </a:schemeClr>
        </a:solidFill>
      </dgm:spPr>
      <dgm:t>
        <a:bodyPr/>
        <a:lstStyle/>
        <a:p>
          <a:r>
            <a:rPr lang="en-US" sz="2000" dirty="0"/>
            <a:t>Finding Trade Ideas / Tools I Use</a:t>
          </a:r>
        </a:p>
      </dgm:t>
    </dgm:pt>
    <dgm:pt modelId="{B857D57F-1456-4AEE-B3C2-6A43E6CEE3BE}" type="sibTrans" cxnId="{01C1D0EA-AF37-4602-A543-BD2B3378AC2B}">
      <dgm:prSet/>
      <dgm:spPr/>
      <dgm:t>
        <a:bodyPr/>
        <a:lstStyle/>
        <a:p>
          <a:endParaRPr lang="en-US" sz="2400"/>
        </a:p>
      </dgm:t>
    </dgm:pt>
    <dgm:pt modelId="{B2E60692-B8BC-4FA8-AD40-C8E1F09BEA02}" type="parTrans" cxnId="{01C1D0EA-AF37-4602-A543-BD2B3378AC2B}">
      <dgm:prSet/>
      <dgm:spPr/>
      <dgm:t>
        <a:bodyPr/>
        <a:lstStyle/>
        <a:p>
          <a:endParaRPr lang="en-US" sz="2400"/>
        </a:p>
      </dgm:t>
    </dgm:pt>
    <dgm:pt modelId="{3400841B-6B12-4ECC-859D-F77E7A3B1244}">
      <dgm:prSet phldrT="[Text]" custT="1"/>
      <dgm:spPr>
        <a:solidFill>
          <a:schemeClr val="accent6">
            <a:lumMod val="75000"/>
          </a:schemeClr>
        </a:solidFill>
      </dgm:spPr>
      <dgm:t>
        <a:bodyPr/>
        <a:lstStyle/>
        <a:p>
          <a:r>
            <a:rPr lang="en-US" sz="2000" dirty="0"/>
            <a:t>Using MA’s and Money Flow</a:t>
          </a:r>
        </a:p>
      </dgm:t>
    </dgm:pt>
    <dgm:pt modelId="{7BBACAE4-C7E4-427A-A66E-B45C818D1709}" type="parTrans" cxnId="{1BF939A4-26F1-4B76-9794-794EACE40B98}">
      <dgm:prSet/>
      <dgm:spPr/>
      <dgm:t>
        <a:bodyPr/>
        <a:lstStyle/>
        <a:p>
          <a:endParaRPr lang="en-US" sz="2400"/>
        </a:p>
      </dgm:t>
    </dgm:pt>
    <dgm:pt modelId="{8F40C8D5-62BB-4494-90BD-7C8209850F83}" type="sibTrans" cxnId="{1BF939A4-26F1-4B76-9794-794EACE40B98}">
      <dgm:prSet/>
      <dgm:spPr/>
      <dgm:t>
        <a:bodyPr/>
        <a:lstStyle/>
        <a:p>
          <a:endParaRPr lang="en-US" sz="2400"/>
        </a:p>
      </dgm:t>
    </dgm:pt>
    <dgm:pt modelId="{FA276CB7-7059-4CF1-805E-49D4419E52D4}">
      <dgm:prSet phldrT="[Text]" custT="1"/>
      <dgm:spPr>
        <a:solidFill>
          <a:schemeClr val="accent6">
            <a:lumMod val="75000"/>
          </a:schemeClr>
        </a:solidFill>
      </dgm:spPr>
      <dgm:t>
        <a:bodyPr/>
        <a:lstStyle/>
        <a:p>
          <a:r>
            <a:rPr lang="en-US" sz="2000" dirty="0"/>
            <a:t>Selling Cash Secured Puts / The Wheel</a:t>
          </a:r>
        </a:p>
      </dgm:t>
    </dgm:pt>
    <dgm:pt modelId="{D3290E96-3181-42E7-8AB9-9FB628881EA8}" type="parTrans" cxnId="{3304D499-7943-4C00-8938-7AD0B9E79F0E}">
      <dgm:prSet/>
      <dgm:spPr/>
      <dgm:t>
        <a:bodyPr/>
        <a:lstStyle/>
        <a:p>
          <a:endParaRPr lang="en-AU"/>
        </a:p>
      </dgm:t>
    </dgm:pt>
    <dgm:pt modelId="{20264E83-C565-4F81-902E-7FCC2C08B019}" type="sibTrans" cxnId="{3304D499-7943-4C00-8938-7AD0B9E79F0E}">
      <dgm:prSet/>
      <dgm:spPr/>
      <dgm:t>
        <a:bodyPr/>
        <a:lstStyle/>
        <a:p>
          <a:endParaRPr lang="en-AU"/>
        </a:p>
      </dgm:t>
    </dgm:pt>
    <dgm:pt modelId="{B9C96E69-15C4-42DD-AE21-DACE21741B5E}">
      <dgm:prSet phldrT="[Text]" custT="1"/>
      <dgm:spPr>
        <a:solidFill>
          <a:schemeClr val="accent6">
            <a:lumMod val="75000"/>
          </a:schemeClr>
        </a:solidFill>
      </dgm:spPr>
      <dgm:t>
        <a:bodyPr/>
        <a:lstStyle/>
        <a:p>
          <a:r>
            <a:rPr lang="en-US" sz="2000" dirty="0"/>
            <a:t>Setting Up A Trading Review System</a:t>
          </a:r>
        </a:p>
      </dgm:t>
    </dgm:pt>
    <dgm:pt modelId="{2ACA8969-F0C0-4D30-8289-EC29505AE7D7}" type="parTrans" cxnId="{9EB4046F-F77F-41E0-9040-660CD489BCBC}">
      <dgm:prSet/>
      <dgm:spPr/>
      <dgm:t>
        <a:bodyPr/>
        <a:lstStyle/>
        <a:p>
          <a:endParaRPr lang="en-AU"/>
        </a:p>
      </dgm:t>
    </dgm:pt>
    <dgm:pt modelId="{8CF63AC6-BA74-4730-9448-0F5B0BAD92E0}" type="sibTrans" cxnId="{9EB4046F-F77F-41E0-9040-660CD489BCBC}">
      <dgm:prSet/>
      <dgm:spPr/>
      <dgm:t>
        <a:bodyPr/>
        <a:lstStyle/>
        <a:p>
          <a:endParaRPr lang="en-AU"/>
        </a:p>
      </dgm:t>
    </dgm:pt>
    <dgm:pt modelId="{8E8A9012-A4FE-479B-9D9F-364C84E712B0}">
      <dgm:prSet phldrT="[Text]" custT="1"/>
      <dgm:spPr>
        <a:solidFill>
          <a:schemeClr val="accent6">
            <a:lumMod val="75000"/>
          </a:schemeClr>
        </a:solidFill>
      </dgm:spPr>
      <dgm:t>
        <a:bodyPr/>
        <a:lstStyle/>
        <a:p>
          <a:r>
            <a:rPr lang="en-US" sz="2000" dirty="0"/>
            <a:t>Live Case Studies</a:t>
          </a:r>
        </a:p>
      </dgm:t>
    </dgm:pt>
    <dgm:pt modelId="{7DD4DDC0-1969-4260-918E-FFCDDCEB869C}" type="parTrans" cxnId="{54B14123-F1A0-476A-9AC3-DFD7FD9327E7}">
      <dgm:prSet/>
      <dgm:spPr/>
      <dgm:t>
        <a:bodyPr/>
        <a:lstStyle/>
        <a:p>
          <a:endParaRPr lang="en-AU"/>
        </a:p>
      </dgm:t>
    </dgm:pt>
    <dgm:pt modelId="{4F69B1D3-D9EB-4DCA-9BB9-EEC580F3FD23}" type="sibTrans" cxnId="{54B14123-F1A0-476A-9AC3-DFD7FD9327E7}">
      <dgm:prSet/>
      <dgm:spPr/>
      <dgm:t>
        <a:bodyPr/>
        <a:lstStyle/>
        <a:p>
          <a:endParaRPr lang="en-AU"/>
        </a:p>
      </dgm:t>
    </dgm:pt>
    <dgm:pt modelId="{C172E57C-5D27-48C3-A909-3DEF8A89FF3B}" type="pres">
      <dgm:prSet presAssocID="{F1F4BC85-F9C4-430F-8290-8009138B838E}" presName="linear" presStyleCnt="0">
        <dgm:presLayoutVars>
          <dgm:animLvl val="lvl"/>
          <dgm:resizeHandles val="exact"/>
        </dgm:presLayoutVars>
      </dgm:prSet>
      <dgm:spPr/>
    </dgm:pt>
    <dgm:pt modelId="{63DAE072-D987-4CAE-9358-2A0A18783DEE}" type="pres">
      <dgm:prSet presAssocID="{5A4A4377-2187-440C-9DB2-AFEA28BFE092}" presName="parentText" presStyleLbl="node1" presStyleIdx="0" presStyleCnt="6" custLinFactNeighborX="-1188" custLinFactNeighborY="-5448">
        <dgm:presLayoutVars>
          <dgm:chMax val="0"/>
          <dgm:bulletEnabled val="1"/>
        </dgm:presLayoutVars>
      </dgm:prSet>
      <dgm:spPr/>
    </dgm:pt>
    <dgm:pt modelId="{804BDE0A-4F09-40BA-BFE5-A89420F65226}" type="pres">
      <dgm:prSet presAssocID="{B857D57F-1456-4AEE-B3C2-6A43E6CEE3BE}" presName="spacer" presStyleCnt="0"/>
      <dgm:spPr/>
    </dgm:pt>
    <dgm:pt modelId="{DE487A8D-6A38-49FE-B3E3-69DCBFED3BAD}" type="pres">
      <dgm:prSet presAssocID="{3400841B-6B12-4ECC-859D-F77E7A3B1244}" presName="parentText" presStyleLbl="node1" presStyleIdx="1" presStyleCnt="6" custLinFactNeighborX="-4725" custLinFactNeighborY="2419">
        <dgm:presLayoutVars>
          <dgm:chMax val="0"/>
          <dgm:bulletEnabled val="1"/>
        </dgm:presLayoutVars>
      </dgm:prSet>
      <dgm:spPr/>
    </dgm:pt>
    <dgm:pt modelId="{53989AA9-9042-402F-B425-3B2C0EAA538E}" type="pres">
      <dgm:prSet presAssocID="{8F40C8D5-62BB-4494-90BD-7C8209850F83}" presName="spacer" presStyleCnt="0"/>
      <dgm:spPr/>
    </dgm:pt>
    <dgm:pt modelId="{862CB1D3-DC11-41BF-A771-6375D2EAEF87}" type="pres">
      <dgm:prSet presAssocID="{9E7E0EBB-AA9B-43EE-9BF6-A9EC049B86E9}" presName="parentText" presStyleLbl="node1" presStyleIdx="2" presStyleCnt="6" custScaleY="105732" custLinFactNeighborX="-4725" custLinFactNeighborY="2419">
        <dgm:presLayoutVars>
          <dgm:chMax val="0"/>
          <dgm:bulletEnabled val="1"/>
        </dgm:presLayoutVars>
      </dgm:prSet>
      <dgm:spPr/>
    </dgm:pt>
    <dgm:pt modelId="{45057C50-D0AA-4B02-AC4D-A9B9A42B7B46}" type="pres">
      <dgm:prSet presAssocID="{35997146-32FD-4543-9441-6EBD753E6DB0}" presName="spacer" presStyleCnt="0"/>
      <dgm:spPr/>
    </dgm:pt>
    <dgm:pt modelId="{8E65DA2D-64E3-41BB-A967-DD2B9D3337AF}" type="pres">
      <dgm:prSet presAssocID="{FA276CB7-7059-4CF1-805E-49D4419E52D4}" presName="parentText" presStyleLbl="node1" presStyleIdx="3" presStyleCnt="6" custLinFactNeighborX="-4725" custLinFactNeighborY="2419">
        <dgm:presLayoutVars>
          <dgm:chMax val="0"/>
          <dgm:bulletEnabled val="1"/>
        </dgm:presLayoutVars>
      </dgm:prSet>
      <dgm:spPr/>
    </dgm:pt>
    <dgm:pt modelId="{E1E64BB2-A102-478F-A308-2DC0B78EDEEC}" type="pres">
      <dgm:prSet presAssocID="{20264E83-C565-4F81-902E-7FCC2C08B019}" presName="spacer" presStyleCnt="0"/>
      <dgm:spPr/>
    </dgm:pt>
    <dgm:pt modelId="{3A0E9753-84BD-42AC-BB5A-0A0DE99C7AA3}" type="pres">
      <dgm:prSet presAssocID="{B9C96E69-15C4-42DD-AE21-DACE21741B5E}" presName="parentText" presStyleLbl="node1" presStyleIdx="4" presStyleCnt="6" custLinFactNeighborX="-4725" custLinFactNeighborY="2419">
        <dgm:presLayoutVars>
          <dgm:chMax val="0"/>
          <dgm:bulletEnabled val="1"/>
        </dgm:presLayoutVars>
      </dgm:prSet>
      <dgm:spPr/>
    </dgm:pt>
    <dgm:pt modelId="{F7DB602D-B137-497F-9507-DCA1B31A6F80}" type="pres">
      <dgm:prSet presAssocID="{8CF63AC6-BA74-4730-9448-0F5B0BAD92E0}" presName="spacer" presStyleCnt="0"/>
      <dgm:spPr/>
    </dgm:pt>
    <dgm:pt modelId="{C898A7D4-820C-45ED-8A76-B83AC8BA5848}" type="pres">
      <dgm:prSet presAssocID="{8E8A9012-A4FE-479B-9D9F-364C84E712B0}" presName="parentText" presStyleLbl="node1" presStyleIdx="5" presStyleCnt="6" custLinFactNeighborX="-4725" custLinFactNeighborY="2419">
        <dgm:presLayoutVars>
          <dgm:chMax val="0"/>
          <dgm:bulletEnabled val="1"/>
        </dgm:presLayoutVars>
      </dgm:prSet>
      <dgm:spPr/>
    </dgm:pt>
  </dgm:ptLst>
  <dgm:cxnLst>
    <dgm:cxn modelId="{689D5D05-E94E-456A-A4FE-71BD08342C8D}" type="presOf" srcId="{8E8A9012-A4FE-479B-9D9F-364C84E712B0}" destId="{C898A7D4-820C-45ED-8A76-B83AC8BA5848}" srcOrd="0" destOrd="0" presId="urn:microsoft.com/office/officeart/2005/8/layout/vList2"/>
    <dgm:cxn modelId="{54B14123-F1A0-476A-9AC3-DFD7FD9327E7}" srcId="{F1F4BC85-F9C4-430F-8290-8009138B838E}" destId="{8E8A9012-A4FE-479B-9D9F-364C84E712B0}" srcOrd="5" destOrd="0" parTransId="{7DD4DDC0-1969-4260-918E-FFCDDCEB869C}" sibTransId="{4F69B1D3-D9EB-4DCA-9BB9-EEC580F3FD23}"/>
    <dgm:cxn modelId="{90E0132F-711C-42A7-BC6B-E2FC74E61632}" type="presOf" srcId="{5A4A4377-2187-440C-9DB2-AFEA28BFE092}" destId="{63DAE072-D987-4CAE-9358-2A0A18783DEE}" srcOrd="0" destOrd="0" presId="urn:microsoft.com/office/officeart/2005/8/layout/vList2"/>
    <dgm:cxn modelId="{3660A248-C28F-4E13-88CB-1B60DAA099A0}" type="presOf" srcId="{F1F4BC85-F9C4-430F-8290-8009138B838E}" destId="{C172E57C-5D27-48C3-A909-3DEF8A89FF3B}" srcOrd="0" destOrd="0" presId="urn:microsoft.com/office/officeart/2005/8/layout/vList2"/>
    <dgm:cxn modelId="{9EB4046F-F77F-41E0-9040-660CD489BCBC}" srcId="{F1F4BC85-F9C4-430F-8290-8009138B838E}" destId="{B9C96E69-15C4-42DD-AE21-DACE21741B5E}" srcOrd="4" destOrd="0" parTransId="{2ACA8969-F0C0-4D30-8289-EC29505AE7D7}" sibTransId="{8CF63AC6-BA74-4730-9448-0F5B0BAD92E0}"/>
    <dgm:cxn modelId="{6F825555-5728-434C-AD3A-AAEE5442F5F2}" type="presOf" srcId="{9E7E0EBB-AA9B-43EE-9BF6-A9EC049B86E9}" destId="{862CB1D3-DC11-41BF-A771-6375D2EAEF87}" srcOrd="0" destOrd="0" presId="urn:microsoft.com/office/officeart/2005/8/layout/vList2"/>
    <dgm:cxn modelId="{C012BE75-1F73-4563-960C-BE82734F6902}" type="presOf" srcId="{B9C96E69-15C4-42DD-AE21-DACE21741B5E}" destId="{3A0E9753-84BD-42AC-BB5A-0A0DE99C7AA3}" srcOrd="0" destOrd="0" presId="urn:microsoft.com/office/officeart/2005/8/layout/vList2"/>
    <dgm:cxn modelId="{824F197A-C738-406E-A028-E219872F90DE}" type="presOf" srcId="{3400841B-6B12-4ECC-859D-F77E7A3B1244}" destId="{DE487A8D-6A38-49FE-B3E3-69DCBFED3BAD}" srcOrd="0" destOrd="0" presId="urn:microsoft.com/office/officeart/2005/8/layout/vList2"/>
    <dgm:cxn modelId="{BB858890-BACC-4A8F-A492-233C017AC241}" type="presOf" srcId="{FA276CB7-7059-4CF1-805E-49D4419E52D4}" destId="{8E65DA2D-64E3-41BB-A967-DD2B9D3337AF}" srcOrd="0" destOrd="0" presId="urn:microsoft.com/office/officeart/2005/8/layout/vList2"/>
    <dgm:cxn modelId="{3304D499-7943-4C00-8938-7AD0B9E79F0E}" srcId="{F1F4BC85-F9C4-430F-8290-8009138B838E}" destId="{FA276CB7-7059-4CF1-805E-49D4419E52D4}" srcOrd="3" destOrd="0" parTransId="{D3290E96-3181-42E7-8AB9-9FB628881EA8}" sibTransId="{20264E83-C565-4F81-902E-7FCC2C08B019}"/>
    <dgm:cxn modelId="{1BF939A4-26F1-4B76-9794-794EACE40B98}" srcId="{F1F4BC85-F9C4-430F-8290-8009138B838E}" destId="{3400841B-6B12-4ECC-859D-F77E7A3B1244}" srcOrd="1" destOrd="0" parTransId="{7BBACAE4-C7E4-427A-A66E-B45C818D1709}" sibTransId="{8F40C8D5-62BB-4494-90BD-7C8209850F83}"/>
    <dgm:cxn modelId="{01C1D0EA-AF37-4602-A543-BD2B3378AC2B}" srcId="{F1F4BC85-F9C4-430F-8290-8009138B838E}" destId="{5A4A4377-2187-440C-9DB2-AFEA28BFE092}" srcOrd="0" destOrd="0" parTransId="{B2E60692-B8BC-4FA8-AD40-C8E1F09BEA02}" sibTransId="{B857D57F-1456-4AEE-B3C2-6A43E6CEE3BE}"/>
    <dgm:cxn modelId="{DFD1FFF6-37D1-4E6B-94B8-BB98F03BA2AA}" srcId="{F1F4BC85-F9C4-430F-8290-8009138B838E}" destId="{9E7E0EBB-AA9B-43EE-9BF6-A9EC049B86E9}" srcOrd="2" destOrd="0" parTransId="{6E15734B-8CC8-4A15-BE3C-FA1E75FF7FEF}" sibTransId="{35997146-32FD-4543-9441-6EBD753E6DB0}"/>
    <dgm:cxn modelId="{3792F04C-1BC9-4C90-B2E4-D4086D3C249C}" type="presParOf" srcId="{C172E57C-5D27-48C3-A909-3DEF8A89FF3B}" destId="{63DAE072-D987-4CAE-9358-2A0A18783DEE}" srcOrd="0" destOrd="0" presId="urn:microsoft.com/office/officeart/2005/8/layout/vList2"/>
    <dgm:cxn modelId="{0252DB52-CE9F-483B-BE0C-05D33EA79294}" type="presParOf" srcId="{C172E57C-5D27-48C3-A909-3DEF8A89FF3B}" destId="{804BDE0A-4F09-40BA-BFE5-A89420F65226}" srcOrd="1" destOrd="0" presId="urn:microsoft.com/office/officeart/2005/8/layout/vList2"/>
    <dgm:cxn modelId="{B438E30D-4563-4A75-82C0-DEF08E3DF9B5}" type="presParOf" srcId="{C172E57C-5D27-48C3-A909-3DEF8A89FF3B}" destId="{DE487A8D-6A38-49FE-B3E3-69DCBFED3BAD}" srcOrd="2" destOrd="0" presId="urn:microsoft.com/office/officeart/2005/8/layout/vList2"/>
    <dgm:cxn modelId="{4ACB996D-F412-4020-A67B-7AF808BF3B59}" type="presParOf" srcId="{C172E57C-5D27-48C3-A909-3DEF8A89FF3B}" destId="{53989AA9-9042-402F-B425-3B2C0EAA538E}" srcOrd="3" destOrd="0" presId="urn:microsoft.com/office/officeart/2005/8/layout/vList2"/>
    <dgm:cxn modelId="{6F1789DF-D6C2-410C-A58B-914F4CD4F21F}" type="presParOf" srcId="{C172E57C-5D27-48C3-A909-3DEF8A89FF3B}" destId="{862CB1D3-DC11-41BF-A771-6375D2EAEF87}" srcOrd="4" destOrd="0" presId="urn:microsoft.com/office/officeart/2005/8/layout/vList2"/>
    <dgm:cxn modelId="{F1E9B82A-5050-48AD-A317-F3E8252161F2}" type="presParOf" srcId="{C172E57C-5D27-48C3-A909-3DEF8A89FF3B}" destId="{45057C50-D0AA-4B02-AC4D-A9B9A42B7B46}" srcOrd="5" destOrd="0" presId="urn:microsoft.com/office/officeart/2005/8/layout/vList2"/>
    <dgm:cxn modelId="{AE6E4718-CC94-40AF-9453-B638811BA637}" type="presParOf" srcId="{C172E57C-5D27-48C3-A909-3DEF8A89FF3B}" destId="{8E65DA2D-64E3-41BB-A967-DD2B9D3337AF}" srcOrd="6" destOrd="0" presId="urn:microsoft.com/office/officeart/2005/8/layout/vList2"/>
    <dgm:cxn modelId="{433E48EB-6041-42AA-AC69-67EFD215120A}" type="presParOf" srcId="{C172E57C-5D27-48C3-A909-3DEF8A89FF3B}" destId="{E1E64BB2-A102-478F-A308-2DC0B78EDEEC}" srcOrd="7" destOrd="0" presId="urn:microsoft.com/office/officeart/2005/8/layout/vList2"/>
    <dgm:cxn modelId="{400BA206-4F87-4503-BD0F-E080A568E3E7}" type="presParOf" srcId="{C172E57C-5D27-48C3-A909-3DEF8A89FF3B}" destId="{3A0E9753-84BD-42AC-BB5A-0A0DE99C7AA3}" srcOrd="8" destOrd="0" presId="urn:microsoft.com/office/officeart/2005/8/layout/vList2"/>
    <dgm:cxn modelId="{1BB4CD82-24AA-4D1A-902B-9B5706A09503}" type="presParOf" srcId="{C172E57C-5D27-48C3-A909-3DEF8A89FF3B}" destId="{F7DB602D-B137-497F-9507-DCA1B31A6F80}" srcOrd="9" destOrd="0" presId="urn:microsoft.com/office/officeart/2005/8/layout/vList2"/>
    <dgm:cxn modelId="{5367ED59-C1C2-4C06-9093-11074CCBBB0D}" type="presParOf" srcId="{C172E57C-5D27-48C3-A909-3DEF8A89FF3B}" destId="{C898A7D4-820C-45ED-8A76-B83AC8BA5848}" srcOrd="1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AE072-D987-4CAE-9358-2A0A18783DEE}">
      <dsp:nvSpPr>
        <dsp:cNvPr id="0" name=""/>
        <dsp:cNvSpPr/>
      </dsp:nvSpPr>
      <dsp:spPr>
        <a:xfrm>
          <a:off x="0" y="38522"/>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Finding Trade Ideas / Tools I Use</a:t>
          </a:r>
        </a:p>
      </dsp:txBody>
      <dsp:txXfrm>
        <a:off x="29243" y="67765"/>
        <a:ext cx="6062194" cy="540554"/>
      </dsp:txXfrm>
    </dsp:sp>
    <dsp:sp modelId="{DE487A8D-6A38-49FE-B3E3-69DCBFED3BAD}">
      <dsp:nvSpPr>
        <dsp:cNvPr id="0" name=""/>
        <dsp:cNvSpPr/>
      </dsp:nvSpPr>
      <dsp:spPr>
        <a:xfrm>
          <a:off x="0" y="736972"/>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Using MA’s and Money Flow</a:t>
          </a:r>
        </a:p>
      </dsp:txBody>
      <dsp:txXfrm>
        <a:off x="29243" y="766215"/>
        <a:ext cx="6062194" cy="540554"/>
      </dsp:txXfrm>
    </dsp:sp>
    <dsp:sp modelId="{862CB1D3-DC11-41BF-A771-6375D2EAEF87}">
      <dsp:nvSpPr>
        <dsp:cNvPr id="0" name=""/>
        <dsp:cNvSpPr/>
      </dsp:nvSpPr>
      <dsp:spPr>
        <a:xfrm>
          <a:off x="0" y="1428172"/>
          <a:ext cx="6120680" cy="633376"/>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Getting Good Fills</a:t>
          </a:r>
          <a:endParaRPr lang="en-US" sz="2000" u="none" kern="1200" dirty="0"/>
        </a:p>
      </dsp:txBody>
      <dsp:txXfrm>
        <a:off x="30919" y="1459091"/>
        <a:ext cx="6058842" cy="571538"/>
      </dsp:txXfrm>
    </dsp:sp>
    <dsp:sp modelId="{8E65DA2D-64E3-41BB-A967-DD2B9D3337AF}">
      <dsp:nvSpPr>
        <dsp:cNvPr id="0" name=""/>
        <dsp:cNvSpPr/>
      </dsp:nvSpPr>
      <dsp:spPr>
        <a:xfrm>
          <a:off x="0" y="2153709"/>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Selling Cash Secured Puts / The Wheel</a:t>
          </a:r>
        </a:p>
      </dsp:txBody>
      <dsp:txXfrm>
        <a:off x="29243" y="2182952"/>
        <a:ext cx="6062194" cy="540554"/>
      </dsp:txXfrm>
    </dsp:sp>
    <dsp:sp modelId="{3A0E9753-84BD-42AC-BB5A-0A0DE99C7AA3}">
      <dsp:nvSpPr>
        <dsp:cNvPr id="0" name=""/>
        <dsp:cNvSpPr/>
      </dsp:nvSpPr>
      <dsp:spPr>
        <a:xfrm>
          <a:off x="0" y="2844909"/>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Setting Up A Trading Review System</a:t>
          </a:r>
        </a:p>
      </dsp:txBody>
      <dsp:txXfrm>
        <a:off x="29243" y="2874152"/>
        <a:ext cx="6062194" cy="540554"/>
      </dsp:txXfrm>
    </dsp:sp>
    <dsp:sp modelId="{C898A7D4-820C-45ED-8A76-B83AC8BA5848}">
      <dsp:nvSpPr>
        <dsp:cNvPr id="0" name=""/>
        <dsp:cNvSpPr/>
      </dsp:nvSpPr>
      <dsp:spPr>
        <a:xfrm>
          <a:off x="0" y="3536109"/>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Live Case Studies</a:t>
          </a:r>
        </a:p>
      </dsp:txBody>
      <dsp:txXfrm>
        <a:off x="29243" y="3565352"/>
        <a:ext cx="6062194" cy="54055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618F20F1-CB96-46AA-89BD-FB2FBE799EF5}" type="datetimeFigureOut">
              <a:rPr lang="en-US"/>
              <a:pPr>
                <a:defRPr/>
              </a:pPr>
              <a:t>1/10/2025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7C61EBC-0243-4D1C-9AF8-69B2073FE61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sk-SK"/>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sk-SK"/>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sk-SK" noProof="0"/>
              <a:t>Click to edit Master text styles</a:t>
            </a:r>
          </a:p>
          <a:p>
            <a:pPr lvl="1"/>
            <a:r>
              <a:rPr lang="sk-SK" noProof="0"/>
              <a:t>Second level</a:t>
            </a:r>
          </a:p>
          <a:p>
            <a:pPr lvl="2"/>
            <a:r>
              <a:rPr lang="sk-SK" noProof="0"/>
              <a:t>Third level</a:t>
            </a:r>
          </a:p>
          <a:p>
            <a:pPr lvl="3"/>
            <a:r>
              <a:rPr lang="sk-SK" noProof="0"/>
              <a:t>Fourth level</a:t>
            </a:r>
          </a:p>
          <a:p>
            <a:pPr lvl="4"/>
            <a:r>
              <a:rPr lang="sk-SK" noProof="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sk-SK"/>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408366B-F979-47CE-83AD-DE908D96EC1A}" type="slidenum">
              <a:rPr lang="sk-SK" altLang="en-US"/>
              <a:pPr>
                <a:defRPr/>
              </a:pPr>
              <a:t>‹#›</a:t>
            </a:fld>
            <a:endParaRPr lang="sk-SK"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6591C59-0DAF-4E60-A471-4AEEBE142496}" type="slidenum">
              <a:rPr lang="sk-SK" altLang="en-US" smtClean="0"/>
              <a:pPr>
                <a:spcBef>
                  <a:spcPct val="0"/>
                </a:spcBef>
              </a:pPr>
              <a:t>2</a:t>
            </a:fld>
            <a:endParaRPr lang="sk-SK" altLang="en-US"/>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6395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3</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4</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69464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5</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86390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6</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55101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7</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579986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a:ln/>
        </p:spPr>
      </p:sp>
      <p:sp>
        <p:nvSpPr>
          <p:cNvPr id="1392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392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065BCA8-0A31-490A-9D7E-B39853F276F8}" type="slidenum">
              <a:rPr lang="sk-SK" altLang="en-US" smtClean="0"/>
              <a:pPr>
                <a:spcBef>
                  <a:spcPct val="0"/>
                </a:spcBef>
              </a:pPr>
              <a:t>8</a:t>
            </a:fld>
            <a:endParaRPr lang="sk-SK"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sk-SK"/>
              <a:t>Kliknite sem a upravte štýl predlohy nadpisov.</a:t>
            </a:r>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k-SK"/>
              <a:t>Kliknite sem a upravte štýl predlohy podnadpisov.</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B3B60D4-A4AC-4BEC-A7B4-36CCB9FEC272}" type="slidenum">
              <a:rPr lang="sk-SK" altLang="en-US"/>
              <a:pPr>
                <a:defRPr/>
              </a:pPr>
              <a:t>‹#›</a:t>
            </a:fld>
            <a:endParaRPr lang="sk-SK" altLang="en-US"/>
          </a:p>
        </p:txBody>
      </p:sp>
    </p:spTree>
    <p:extLst>
      <p:ext uri="{BB962C8B-B14F-4D97-AF65-F5344CB8AC3E}">
        <p14:creationId xmlns:p14="http://schemas.microsoft.com/office/powerpoint/2010/main" val="2928230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obsahu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B6CA0BE-43D6-45C8-A708-64063BBDD231}" type="slidenum">
              <a:rPr lang="sk-SK" altLang="en-US"/>
              <a:pPr>
                <a:defRPr/>
              </a:pPr>
              <a:t>‹#›</a:t>
            </a:fld>
            <a:endParaRPr lang="sk-SK" altLang="en-US"/>
          </a:p>
        </p:txBody>
      </p:sp>
    </p:spTree>
    <p:extLst>
      <p:ext uri="{BB962C8B-B14F-4D97-AF65-F5344CB8AC3E}">
        <p14:creationId xmlns:p14="http://schemas.microsoft.com/office/powerpoint/2010/main" val="2589666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sk-SK"/>
              <a:t>Kliknite sem a upravte štýl predlohy nadpisov.</a:t>
            </a:r>
          </a:p>
        </p:txBody>
      </p:sp>
      <p:sp>
        <p:nvSpPr>
          <p:cNvPr id="3" name="Zástupný symbol text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k-SK"/>
              <a:t>Kliknite sem a upravte štýly predlohy textu.</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35FF5AD6-69BF-4F85-B99A-0DB418B206D4}" type="slidenum">
              <a:rPr lang="sk-SK" altLang="en-US"/>
              <a:pPr>
                <a:defRPr/>
              </a:pPr>
              <a:t>‹#›</a:t>
            </a:fld>
            <a:endParaRPr lang="sk-SK" altLang="en-US"/>
          </a:p>
        </p:txBody>
      </p:sp>
    </p:spTree>
    <p:extLst>
      <p:ext uri="{BB962C8B-B14F-4D97-AF65-F5344CB8AC3E}">
        <p14:creationId xmlns:p14="http://schemas.microsoft.com/office/powerpoint/2010/main" val="2532545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obsah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obsah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65468BB8-5FB6-4902-AF0E-5302BF76C4B8}" type="slidenum">
              <a:rPr lang="sk-SK" altLang="en-US"/>
              <a:pPr>
                <a:defRPr/>
              </a:pPr>
              <a:t>‹#›</a:t>
            </a:fld>
            <a:endParaRPr lang="sk-SK" altLang="en-US"/>
          </a:p>
        </p:txBody>
      </p:sp>
    </p:spTree>
    <p:extLst>
      <p:ext uri="{BB962C8B-B14F-4D97-AF65-F5344CB8AC3E}">
        <p14:creationId xmlns:p14="http://schemas.microsoft.com/office/powerpoint/2010/main" val="3224778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sk-SK"/>
              <a:t>Kliknite sem a upravte štýl predlohy nadpisov.</a:t>
            </a:r>
          </a:p>
        </p:txBody>
      </p:sp>
      <p:sp>
        <p:nvSpPr>
          <p:cNvPr id="3" name="Zástupný symbol tex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 name="Zástupný symbol obsah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symbol tex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6" name="Zástupný symbol obsah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Rectangle 4"/>
          <p:cNvSpPr>
            <a:spLocks noGrp="1" noChangeArrowheads="1"/>
          </p:cNvSpPr>
          <p:nvPr>
            <p:ph type="dt" sz="half" idx="10"/>
          </p:nvPr>
        </p:nvSpPr>
        <p:spPr>
          <a:ln/>
        </p:spPr>
        <p:txBody>
          <a:bodyPr/>
          <a:lstStyle>
            <a:lvl1pPr>
              <a:defRPr/>
            </a:lvl1pPr>
          </a:lstStyle>
          <a:p>
            <a:pPr>
              <a:defRPr/>
            </a:pPr>
            <a:endParaRPr lang="sk-SK"/>
          </a:p>
        </p:txBody>
      </p:sp>
      <p:sp>
        <p:nvSpPr>
          <p:cNvPr id="8" name="Rectangle 5"/>
          <p:cNvSpPr>
            <a:spLocks noGrp="1" noChangeArrowheads="1"/>
          </p:cNvSpPr>
          <p:nvPr>
            <p:ph type="ftr" sz="quarter" idx="11"/>
          </p:nvPr>
        </p:nvSpPr>
        <p:spPr>
          <a:ln/>
        </p:spPr>
        <p:txBody>
          <a:bodyPr/>
          <a:lstStyle>
            <a:lvl1pPr>
              <a:defRPr/>
            </a:lvl1pPr>
          </a:lstStyle>
          <a:p>
            <a:pPr>
              <a:defRPr/>
            </a:pPr>
            <a:endParaRPr lang="sk-SK"/>
          </a:p>
        </p:txBody>
      </p:sp>
      <p:sp>
        <p:nvSpPr>
          <p:cNvPr id="9" name="Rectangle 6"/>
          <p:cNvSpPr>
            <a:spLocks noGrp="1" noChangeArrowheads="1"/>
          </p:cNvSpPr>
          <p:nvPr>
            <p:ph type="sldNum" sz="quarter" idx="12"/>
          </p:nvPr>
        </p:nvSpPr>
        <p:spPr>
          <a:ln/>
        </p:spPr>
        <p:txBody>
          <a:bodyPr/>
          <a:lstStyle>
            <a:lvl1pPr>
              <a:defRPr/>
            </a:lvl1pPr>
          </a:lstStyle>
          <a:p>
            <a:pPr>
              <a:defRPr/>
            </a:pPr>
            <a:fld id="{C364DEBF-023E-4DFA-9D2E-0A5959AC976F}" type="slidenum">
              <a:rPr lang="sk-SK" altLang="en-US"/>
              <a:pPr>
                <a:defRPr/>
              </a:pPr>
              <a:t>‹#›</a:t>
            </a:fld>
            <a:endParaRPr lang="sk-SK" altLang="en-US"/>
          </a:p>
        </p:txBody>
      </p:sp>
    </p:spTree>
    <p:extLst>
      <p:ext uri="{BB962C8B-B14F-4D97-AF65-F5344CB8AC3E}">
        <p14:creationId xmlns:p14="http://schemas.microsoft.com/office/powerpoint/2010/main" val="3940964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Rectangle 4"/>
          <p:cNvSpPr>
            <a:spLocks noGrp="1" noChangeArrowheads="1"/>
          </p:cNvSpPr>
          <p:nvPr>
            <p:ph type="dt" sz="half" idx="10"/>
          </p:nvPr>
        </p:nvSpPr>
        <p:spPr>
          <a:ln/>
        </p:spPr>
        <p:txBody>
          <a:bodyPr/>
          <a:lstStyle>
            <a:lvl1pPr>
              <a:defRPr/>
            </a:lvl1pPr>
          </a:lstStyle>
          <a:p>
            <a:pPr>
              <a:defRPr/>
            </a:pPr>
            <a:endParaRPr lang="sk-SK"/>
          </a:p>
        </p:txBody>
      </p:sp>
      <p:sp>
        <p:nvSpPr>
          <p:cNvPr id="4" name="Rectangle 5"/>
          <p:cNvSpPr>
            <a:spLocks noGrp="1" noChangeArrowheads="1"/>
          </p:cNvSpPr>
          <p:nvPr>
            <p:ph type="ftr" sz="quarter" idx="11"/>
          </p:nvPr>
        </p:nvSpPr>
        <p:spPr>
          <a:ln/>
        </p:spPr>
        <p:txBody>
          <a:bodyPr/>
          <a:lstStyle>
            <a:lvl1pPr>
              <a:defRPr/>
            </a:lvl1pPr>
          </a:lstStyle>
          <a:p>
            <a:pPr>
              <a:defRPr/>
            </a:pPr>
            <a:endParaRPr lang="sk-SK"/>
          </a:p>
        </p:txBody>
      </p:sp>
      <p:sp>
        <p:nvSpPr>
          <p:cNvPr id="5" name="Rectangle 6"/>
          <p:cNvSpPr>
            <a:spLocks noGrp="1" noChangeArrowheads="1"/>
          </p:cNvSpPr>
          <p:nvPr>
            <p:ph type="sldNum" sz="quarter" idx="12"/>
          </p:nvPr>
        </p:nvSpPr>
        <p:spPr>
          <a:ln/>
        </p:spPr>
        <p:txBody>
          <a:bodyPr/>
          <a:lstStyle>
            <a:lvl1pPr>
              <a:defRPr/>
            </a:lvl1pPr>
          </a:lstStyle>
          <a:p>
            <a:pPr>
              <a:defRPr/>
            </a:pPr>
            <a:fld id="{64C2BE88-AB6D-4A94-B4F3-821276980DDA}" type="slidenum">
              <a:rPr lang="sk-SK" altLang="en-US"/>
              <a:pPr>
                <a:defRPr/>
              </a:pPr>
              <a:t>‹#›</a:t>
            </a:fld>
            <a:endParaRPr lang="sk-SK" altLang="en-US"/>
          </a:p>
        </p:txBody>
      </p:sp>
    </p:spTree>
    <p:extLst>
      <p:ext uri="{BB962C8B-B14F-4D97-AF65-F5344CB8AC3E}">
        <p14:creationId xmlns:p14="http://schemas.microsoft.com/office/powerpoint/2010/main" val="3763529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sk-SK"/>
          </a:p>
        </p:txBody>
      </p:sp>
      <p:sp>
        <p:nvSpPr>
          <p:cNvPr id="3" name="Rectangle 5"/>
          <p:cNvSpPr>
            <a:spLocks noGrp="1" noChangeArrowheads="1"/>
          </p:cNvSpPr>
          <p:nvPr>
            <p:ph type="ftr" sz="quarter" idx="11"/>
          </p:nvPr>
        </p:nvSpPr>
        <p:spPr>
          <a:ln/>
        </p:spPr>
        <p:txBody>
          <a:bodyPr/>
          <a:lstStyle>
            <a:lvl1pPr>
              <a:defRPr/>
            </a:lvl1pPr>
          </a:lstStyle>
          <a:p>
            <a:pPr>
              <a:defRPr/>
            </a:pPr>
            <a:endParaRPr lang="sk-SK"/>
          </a:p>
        </p:txBody>
      </p:sp>
      <p:sp>
        <p:nvSpPr>
          <p:cNvPr id="4" name="Rectangle 6"/>
          <p:cNvSpPr>
            <a:spLocks noGrp="1" noChangeArrowheads="1"/>
          </p:cNvSpPr>
          <p:nvPr>
            <p:ph type="sldNum" sz="quarter" idx="12"/>
          </p:nvPr>
        </p:nvSpPr>
        <p:spPr>
          <a:ln/>
        </p:spPr>
        <p:txBody>
          <a:bodyPr/>
          <a:lstStyle>
            <a:lvl1pPr>
              <a:defRPr/>
            </a:lvl1pPr>
          </a:lstStyle>
          <a:p>
            <a:pPr>
              <a:defRPr/>
            </a:pPr>
            <a:fld id="{263EE696-1F2D-4583-91A1-55D92478517C}" type="slidenum">
              <a:rPr lang="sk-SK" altLang="en-US"/>
              <a:pPr>
                <a:defRPr/>
              </a:pPr>
              <a:t>‹#›</a:t>
            </a:fld>
            <a:endParaRPr lang="sk-SK" altLang="en-US"/>
          </a:p>
        </p:txBody>
      </p:sp>
    </p:spTree>
    <p:extLst>
      <p:ext uri="{BB962C8B-B14F-4D97-AF65-F5344CB8AC3E}">
        <p14:creationId xmlns:p14="http://schemas.microsoft.com/office/powerpoint/2010/main" val="298824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sk-SK"/>
              <a:t>Kliknite sem a upravte štýl predlohy nadpisov.</a:t>
            </a:r>
          </a:p>
        </p:txBody>
      </p:sp>
      <p:sp>
        <p:nvSpPr>
          <p:cNvPr id="3" name="Zástupný symbol obsah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tex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EC780F7E-6863-425B-9233-F6BF6C6CCAE0}" type="slidenum">
              <a:rPr lang="sk-SK" altLang="en-US"/>
              <a:pPr>
                <a:defRPr/>
              </a:pPr>
              <a:t>‹#›</a:t>
            </a:fld>
            <a:endParaRPr lang="sk-SK" altLang="en-US"/>
          </a:p>
        </p:txBody>
      </p:sp>
    </p:spTree>
    <p:extLst>
      <p:ext uri="{BB962C8B-B14F-4D97-AF65-F5344CB8AC3E}">
        <p14:creationId xmlns:p14="http://schemas.microsoft.com/office/powerpoint/2010/main" val="1733352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sk-SK"/>
              <a:t>Kliknite sem a upravte štýl predlohy nadpisov.</a:t>
            </a:r>
          </a:p>
        </p:txBody>
      </p:sp>
      <p:sp>
        <p:nvSpPr>
          <p:cNvPr id="3" name="Zástupný symbol obrázka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k-SK" noProof="0"/>
          </a:p>
        </p:txBody>
      </p:sp>
      <p:sp>
        <p:nvSpPr>
          <p:cNvPr id="4" name="Zástupný symbol tex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66CF5043-4108-42A1-B549-F7B39735FBFB}" type="slidenum">
              <a:rPr lang="sk-SK" altLang="en-US"/>
              <a:pPr>
                <a:defRPr/>
              </a:pPr>
              <a:t>‹#›</a:t>
            </a:fld>
            <a:endParaRPr lang="sk-SK" altLang="en-US"/>
          </a:p>
        </p:txBody>
      </p:sp>
    </p:spTree>
    <p:extLst>
      <p:ext uri="{BB962C8B-B14F-4D97-AF65-F5344CB8AC3E}">
        <p14:creationId xmlns:p14="http://schemas.microsoft.com/office/powerpoint/2010/main" val="1222215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zvislého textu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60ECAF35-922D-4934-A979-B0D71CF34C6D}" type="slidenum">
              <a:rPr lang="sk-SK" altLang="en-US"/>
              <a:pPr>
                <a:defRPr/>
              </a:pPr>
              <a:t>‹#›</a:t>
            </a:fld>
            <a:endParaRPr lang="sk-SK" altLang="en-US"/>
          </a:p>
        </p:txBody>
      </p:sp>
    </p:spTree>
    <p:extLst>
      <p:ext uri="{BB962C8B-B14F-4D97-AF65-F5344CB8AC3E}">
        <p14:creationId xmlns:p14="http://schemas.microsoft.com/office/powerpoint/2010/main" val="674265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629400" y="274638"/>
            <a:ext cx="2057400" cy="5851525"/>
          </a:xfrm>
        </p:spPr>
        <p:txBody>
          <a:bodyPr vert="eaVert"/>
          <a:lstStyle/>
          <a:p>
            <a:r>
              <a:rPr lang="sk-SK"/>
              <a:t>Kliknite sem a upravte štýl predlohy nadpisov.</a:t>
            </a:r>
          </a:p>
        </p:txBody>
      </p:sp>
      <p:sp>
        <p:nvSpPr>
          <p:cNvPr id="3" name="Zástupný symbol zvislého textu 2"/>
          <p:cNvSpPr>
            <a:spLocks noGrp="1"/>
          </p:cNvSpPr>
          <p:nvPr>
            <p:ph type="body" orient="vert" idx="1"/>
          </p:nvPr>
        </p:nvSpPr>
        <p:spPr>
          <a:xfrm>
            <a:off x="457200" y="274638"/>
            <a:ext cx="6019800" cy="5851525"/>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C961234-2C78-47A6-8B76-C9FA5A3C9128}" type="slidenum">
              <a:rPr lang="sk-SK" altLang="en-US"/>
              <a:pPr>
                <a:defRPr/>
              </a:pPr>
              <a:t>‹#›</a:t>
            </a:fld>
            <a:endParaRPr lang="sk-SK" altLang="en-US"/>
          </a:p>
        </p:txBody>
      </p:sp>
    </p:spTree>
    <p:extLst>
      <p:ext uri="{BB962C8B-B14F-4D97-AF65-F5344CB8AC3E}">
        <p14:creationId xmlns:p14="http://schemas.microsoft.com/office/powerpoint/2010/main" val="2273539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sk-SK"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k-SK" altLang="en-US"/>
              <a:t>Click to edit Master text styles</a:t>
            </a:r>
          </a:p>
          <a:p>
            <a:pPr lvl="1"/>
            <a:r>
              <a:rPr lang="sk-SK" altLang="en-US"/>
              <a:t>Second level</a:t>
            </a:r>
          </a:p>
          <a:p>
            <a:pPr lvl="2"/>
            <a:r>
              <a:rPr lang="sk-SK" altLang="en-US"/>
              <a:t>Third level</a:t>
            </a:r>
          </a:p>
          <a:p>
            <a:pPr lvl="3"/>
            <a:r>
              <a:rPr lang="sk-SK" altLang="en-US"/>
              <a:t>Fourth level</a:t>
            </a:r>
          </a:p>
          <a:p>
            <a:pPr lvl="4"/>
            <a:r>
              <a:rPr lang="sk-SK" altLang="en-US"/>
              <a:t>Fifth level</a:t>
            </a:r>
          </a:p>
        </p:txBody>
      </p:sp>
      <p:sp>
        <p:nvSpPr>
          <p:cNvPr id="922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sk-SK"/>
          </a:p>
        </p:txBody>
      </p:sp>
      <p:sp>
        <p:nvSpPr>
          <p:cNvPr id="922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endParaRPr lang="sk-SK"/>
          </a:p>
        </p:txBody>
      </p:sp>
      <p:sp>
        <p:nvSpPr>
          <p:cNvPr id="922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DC9CE852-5E47-4AE1-875F-B42CA1D36EAA}" type="slidenum">
              <a:rPr lang="sk-SK" altLang="en-US"/>
              <a:pPr>
                <a:defRPr/>
              </a:pPr>
              <a:t>‹#›</a:t>
            </a:fld>
            <a:endParaRPr lang="sk-SK"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hyperlink" Target="http://www.optionstradingiq.com/risks" TargetMode="Externa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B9CEC3D5-72A3-4366-9B6D-D5A49AD91E14}" type="slidenum">
              <a:rPr lang="sk-SK" altLang="en-US" sz="1400" smtClean="0"/>
              <a:pPr>
                <a:spcBef>
                  <a:spcPct val="0"/>
                </a:spcBef>
                <a:buFontTx/>
                <a:buNone/>
              </a:pPr>
              <a:t>1</a:t>
            </a:fld>
            <a:endParaRPr lang="sk-SK" altLang="en-US" sz="1400"/>
          </a:p>
        </p:txBody>
      </p:sp>
      <p:sp>
        <p:nvSpPr>
          <p:cNvPr id="4099" name="Rectangle 4"/>
          <p:cNvSpPr>
            <a:spLocks noChangeArrowheads="1"/>
          </p:cNvSpPr>
          <p:nvPr/>
        </p:nvSpPr>
        <p:spPr bwMode="auto">
          <a:xfrm>
            <a:off x="0" y="0"/>
            <a:ext cx="9144000" cy="2205038"/>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4100" name="Rectangle 5"/>
          <p:cNvSpPr>
            <a:spLocks noChangeArrowheads="1"/>
          </p:cNvSpPr>
          <p:nvPr/>
        </p:nvSpPr>
        <p:spPr bwMode="auto">
          <a:xfrm>
            <a:off x="0" y="5300663"/>
            <a:ext cx="9144000" cy="1557337"/>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800"/>
          </a:p>
        </p:txBody>
      </p:sp>
      <p:sp>
        <p:nvSpPr>
          <p:cNvPr id="7173" name="Text Box 7"/>
          <p:cNvSpPr txBox="1">
            <a:spLocks noChangeArrowheads="1"/>
          </p:cNvSpPr>
          <p:nvPr/>
        </p:nvSpPr>
        <p:spPr bwMode="auto">
          <a:xfrm>
            <a:off x="241008" y="3725803"/>
            <a:ext cx="8705140" cy="2431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b="1" dirty="0"/>
          </a:p>
          <a:p>
            <a:pPr algn="ctr" eaLnBrk="1" hangingPunct="1">
              <a:defRPr/>
            </a:pPr>
            <a:r>
              <a:rPr lang="en-GB" sz="4000" b="1" dirty="0"/>
              <a:t>JANUARY 2025 OPTIONS INCOME </a:t>
            </a:r>
          </a:p>
          <a:p>
            <a:pPr algn="ctr" eaLnBrk="1" hangingPunct="1">
              <a:defRPr/>
            </a:pPr>
            <a:r>
              <a:rPr lang="en-GB" sz="4000" b="1" dirty="0"/>
              <a:t>MASTERY</a:t>
            </a:r>
          </a:p>
          <a:p>
            <a:pPr algn="ctr" eaLnBrk="1" hangingPunct="1">
              <a:defRPr/>
            </a:pPr>
            <a:endParaRPr lang="en-GB" sz="1200" b="1" dirty="0">
              <a:solidFill>
                <a:schemeClr val="accent2">
                  <a:lumMod val="75000"/>
                </a:schemeClr>
              </a:solidFill>
            </a:endParaRPr>
          </a:p>
          <a:p>
            <a:pPr algn="ctr" eaLnBrk="1" hangingPunct="1">
              <a:defRPr/>
            </a:pPr>
            <a:r>
              <a:rPr lang="en-GB" sz="2400" b="1" dirty="0">
                <a:solidFill>
                  <a:schemeClr val="accent2">
                    <a:lumMod val="75000"/>
                  </a:schemeClr>
                </a:solidFill>
              </a:rPr>
              <a:t>www.optionstradingiq.com</a:t>
            </a:r>
          </a:p>
          <a:p>
            <a:pPr algn="ctr" eaLnBrk="1" hangingPunct="1">
              <a:defRPr/>
            </a:pPr>
            <a:endParaRPr lang="sk-SK" b="1" dirty="0"/>
          </a:p>
        </p:txBody>
      </p:sp>
      <p:sp>
        <p:nvSpPr>
          <p:cNvPr id="4102" name="Rectangle 8"/>
          <p:cNvSpPr>
            <a:spLocks noChangeArrowheads="1"/>
          </p:cNvSpPr>
          <p:nvPr/>
        </p:nvSpPr>
        <p:spPr bwMode="auto">
          <a:xfrm>
            <a:off x="2124075" y="5932488"/>
            <a:ext cx="46645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400" b="1" dirty="0"/>
              <a:t>© Copyright. Options Trading IQ. All Rights reserved.</a:t>
            </a:r>
          </a:p>
        </p:txBody>
      </p:sp>
      <p:pic>
        <p:nvPicPr>
          <p:cNvPr id="410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68425" y="2371725"/>
            <a:ext cx="60833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C994A8B0-3014-4EBF-8DB9-BF77B675C966}" type="slidenum">
              <a:rPr lang="sk-SK" altLang="en-US" sz="1400" smtClean="0"/>
              <a:pPr>
                <a:spcBef>
                  <a:spcPct val="0"/>
                </a:spcBef>
                <a:buFontTx/>
                <a:buNone/>
              </a:pPr>
              <a:t>2</a:t>
            </a:fld>
            <a:endParaRPr lang="sk-SK" altLang="en-US" sz="1400"/>
          </a:p>
        </p:txBody>
      </p:sp>
      <p:sp>
        <p:nvSpPr>
          <p:cNvPr id="512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5124" name="Rectangle 4"/>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000" b="1"/>
              <a:t> </a:t>
            </a:r>
          </a:p>
        </p:txBody>
      </p:sp>
      <p:sp>
        <p:nvSpPr>
          <p:cNvPr id="5125" name="Line 7"/>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5126" name="Line 8"/>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5128" name="Rectangle 13"/>
          <p:cNvSpPr>
            <a:spLocks noChangeArrowheads="1"/>
          </p:cNvSpPr>
          <p:nvPr/>
        </p:nvSpPr>
        <p:spPr bwMode="auto">
          <a:xfrm>
            <a:off x="3058940" y="6381750"/>
            <a:ext cx="310373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r>
              <a:rPr lang="en-US" altLang="en-US" sz="900" b="1" dirty="0"/>
              <a:t>© Copyright. Options Trading IQ. All Rights reserved.</a:t>
            </a:r>
          </a:p>
        </p:txBody>
      </p:sp>
      <p:pic>
        <p:nvPicPr>
          <p:cNvPr id="5129" name="Picture 9" descr="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6600" y="0"/>
            <a:ext cx="2447925" cy="69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755650" y="981075"/>
            <a:ext cx="7777163" cy="64611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DISCLAIMER</a:t>
            </a:r>
            <a:endParaRPr lang="en-US" dirty="0"/>
          </a:p>
        </p:txBody>
      </p:sp>
      <p:sp>
        <p:nvSpPr>
          <p:cNvPr id="2" name="Rectangle 10">
            <a:extLst>
              <a:ext uri="{FF2B5EF4-FFF2-40B4-BE49-F238E27FC236}">
                <a16:creationId xmlns:a16="http://schemas.microsoft.com/office/drawing/2014/main" id="{CE442E7F-B26F-3838-CD30-1FF5804AF0F1}"/>
              </a:ext>
            </a:extLst>
          </p:cNvPr>
          <p:cNvSpPr>
            <a:spLocks noChangeArrowheads="1"/>
          </p:cNvSpPr>
          <p:nvPr/>
        </p:nvSpPr>
        <p:spPr bwMode="auto">
          <a:xfrm>
            <a:off x="323850" y="1463675"/>
            <a:ext cx="8496300" cy="4985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endParaRPr lang="en-GB" altLang="en-US" sz="1800" b="1" dirty="0"/>
          </a:p>
          <a:p>
            <a:pPr algn="just">
              <a:buFontTx/>
              <a:buNone/>
            </a:pPr>
            <a:r>
              <a:rPr lang="en-US" altLang="en-US" sz="1000" dirty="0"/>
              <a:t>Options Trading IQ Pty Ltd (ACN 658 941 612) is a Corporate </a:t>
            </a:r>
            <a:r>
              <a:rPr lang="en-US" altLang="en-US" sz="1000" dirty="0" err="1"/>
              <a:t>Authorised</a:t>
            </a:r>
            <a:r>
              <a:rPr lang="en-US" altLang="en-US" sz="1000" dirty="0"/>
              <a:t> Representative (CAR No. 001312737) of Point Capital Group Pty Ltd (ACN 625 931 900), holder of Australian Financial Services </a:t>
            </a:r>
            <a:r>
              <a:rPr lang="en-US" altLang="en-US" sz="1000" dirty="0" err="1"/>
              <a:t>Licence</a:t>
            </a:r>
            <a:r>
              <a:rPr lang="en-US" altLang="en-US" sz="1000" dirty="0"/>
              <a:t> (AFSL No. 518031).</a:t>
            </a:r>
          </a:p>
          <a:p>
            <a:pPr algn="just">
              <a:buFontTx/>
              <a:buNone/>
            </a:pPr>
            <a:endParaRPr lang="en-US" altLang="en-US" sz="1000" dirty="0"/>
          </a:p>
          <a:p>
            <a:pPr algn="just">
              <a:buFontTx/>
              <a:buNone/>
            </a:pPr>
            <a:r>
              <a:rPr lang="en-US" altLang="en-US" sz="1000" dirty="0"/>
              <a:t>Under these </a:t>
            </a:r>
            <a:r>
              <a:rPr lang="en-US" altLang="en-US" sz="1000" dirty="0" err="1"/>
              <a:t>authorisations</a:t>
            </a:r>
            <a:r>
              <a:rPr lang="en-US" altLang="en-US" sz="1000" dirty="0"/>
              <a:t>, Options Trading IQ Pty Ltd is </a:t>
            </a:r>
            <a:r>
              <a:rPr lang="en-US" altLang="en-US" sz="1000" dirty="0" err="1"/>
              <a:t>authorised</a:t>
            </a:r>
            <a:r>
              <a:rPr lang="en-US" altLang="en-US" sz="1000" dirty="0"/>
              <a:t> to provide general financial product advice only in respect of certain classes of financial products, including securities and derivatives. All information and advice provided is of a general nature and does not take into account your personal objectives, financial situation or needs. You should consider whether the information is appropriate to your circumstances and seek advice from a licensed financial adviser before making any investment decisions.</a:t>
            </a:r>
          </a:p>
          <a:p>
            <a:pPr algn="just">
              <a:buFontTx/>
              <a:buNone/>
            </a:pPr>
            <a:endParaRPr lang="en-US" altLang="en-US" sz="1000" dirty="0"/>
          </a:p>
          <a:p>
            <a:pPr algn="just">
              <a:buFontTx/>
              <a:buNone/>
            </a:pPr>
            <a:r>
              <a:rPr lang="en-US" altLang="en-US" sz="1000" dirty="0"/>
              <a:t>Options Trading IQ Pty Ltd provides educational courses that may include factual information and general advice about securities and derivatives products. The content is for </a:t>
            </a:r>
            <a:r>
              <a:rPr lang="en-US" altLang="en-US" sz="1000" b="1" u="sng" dirty="0"/>
              <a:t>educational purposes only</a:t>
            </a:r>
            <a:r>
              <a:rPr lang="en-US" altLang="en-US" sz="1000" dirty="0"/>
              <a:t> and is not intended to provide, nor should it be relied upon as, personal financial advice or a recommendation to trade or invest in any financial product.</a:t>
            </a:r>
          </a:p>
          <a:p>
            <a:pPr algn="just">
              <a:buFontTx/>
              <a:buNone/>
            </a:pPr>
            <a:endParaRPr lang="en-US" altLang="en-US" sz="1000" dirty="0"/>
          </a:p>
          <a:p>
            <a:pPr algn="just">
              <a:buFontTx/>
              <a:buNone/>
            </a:pPr>
            <a:r>
              <a:rPr lang="en-US" altLang="en-US" sz="1000" dirty="0"/>
              <a:t>Trading in securities and derivatives involves significant risk and may not be suitable for all investors. Past performance is not indicative of future results. You should carefully consider your financial circumstances and consult a qualified financial adviser before engaging in securities or derivatives trading.</a:t>
            </a:r>
          </a:p>
          <a:p>
            <a:pPr algn="just">
              <a:buFontTx/>
              <a:buNone/>
            </a:pPr>
            <a:endParaRPr lang="en-US" altLang="en-US" sz="1000" dirty="0"/>
          </a:p>
          <a:p>
            <a:pPr algn="just">
              <a:buFontTx/>
              <a:buNone/>
            </a:pPr>
            <a:r>
              <a:rPr lang="en-US" altLang="en-US" sz="1000" dirty="0"/>
              <a:t>All trades and trading results are believed to be accurately presented. However, since the trades may not have been executed in the market, the results may have been under or over compensated for the impact, if any, of certain market factors such as liquidity, slippage and commissions. Therefore there can be no guarantee of accuracy or completeness.</a:t>
            </a:r>
          </a:p>
          <a:p>
            <a:pPr algn="just">
              <a:buFontTx/>
              <a:buNone/>
            </a:pPr>
            <a:endParaRPr lang="en-US" altLang="en-US" sz="1000" dirty="0"/>
          </a:p>
          <a:p>
            <a:pPr algn="just">
              <a:buFontTx/>
              <a:buNone/>
            </a:pPr>
            <a:r>
              <a:rPr lang="en-US" altLang="en-US" sz="1000" dirty="0">
                <a:cs typeface="Times New Roman" panose="02020603050405020304" pitchFamily="18" charset="0"/>
                <a:sym typeface="Times New Roman" panose="02020603050405020304" pitchFamily="18" charset="0"/>
              </a:rPr>
              <a:t>No representation is being made that any portfolio will, or is likely to achieve profits or losses similar to those shown. </a:t>
            </a:r>
            <a:endParaRPr lang="en-US" altLang="en-US" sz="1000" dirty="0"/>
          </a:p>
          <a:p>
            <a:pPr algn="just">
              <a:buFontTx/>
              <a:buNone/>
            </a:pPr>
            <a:endParaRPr lang="en-US" altLang="en-US" sz="1000" dirty="0"/>
          </a:p>
          <a:p>
            <a:pPr algn="just">
              <a:buFontTx/>
              <a:buNone/>
            </a:pPr>
            <a:r>
              <a:rPr lang="en-US" altLang="en-US" sz="1000" dirty="0"/>
              <a:t>The risk of loss in trading securities and options in particular can be substantial. Customers must consider all relevant risk factors, including their own personal financial circumstances, before making any financial transaction. Options involve risk and are not suitable for all investors. See the Options Disclosure Document: Characteristics and Risks of Standardized Options, available from </a:t>
            </a:r>
            <a:r>
              <a:rPr lang="en-US" altLang="en-US" sz="1000" u="sng" dirty="0">
                <a:hlinkClick r:id="rId4"/>
              </a:rPr>
              <a:t>www.optionstradingiq.com/risks</a:t>
            </a:r>
            <a:endParaRPr lang="en-US" altLang="en-US" sz="1000" u="sng" dirty="0"/>
          </a:p>
          <a:p>
            <a:pPr algn="just">
              <a:buFontTx/>
              <a:buNone/>
            </a:pPr>
            <a:endParaRPr lang="en-US" altLang="en-US" sz="1000" u="sng" dirty="0"/>
          </a:p>
          <a:p>
            <a:pPr algn="just">
              <a:buFontTx/>
              <a:buNone/>
            </a:pPr>
            <a:endParaRPr lang="en-US" altLang="en-US" sz="1000" dirty="0"/>
          </a:p>
        </p:txBody>
      </p:sp>
    </p:spTree>
    <p:extLst>
      <p:ext uri="{BB962C8B-B14F-4D97-AF65-F5344CB8AC3E}">
        <p14:creationId xmlns:p14="http://schemas.microsoft.com/office/powerpoint/2010/main" val="4132848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3</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55650" y="1052513"/>
            <a:ext cx="7777163" cy="64611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OUTLINE</a:t>
            </a:r>
            <a:endParaRPr lang="en-US" dirty="0"/>
          </a:p>
        </p:txBody>
      </p:sp>
      <p:graphicFrame>
        <p:nvGraphicFramePr>
          <p:cNvPr id="11" name="Diagram 10"/>
          <p:cNvGraphicFramePr/>
          <p:nvPr>
            <p:extLst>
              <p:ext uri="{D42A27DB-BD31-4B8C-83A1-F6EECF244321}">
                <p14:modId xmlns:p14="http://schemas.microsoft.com/office/powerpoint/2010/main" val="34648376"/>
              </p:ext>
            </p:extLst>
          </p:nvPr>
        </p:nvGraphicFramePr>
        <p:xfrm>
          <a:off x="324210" y="1772816"/>
          <a:ext cx="6120680" cy="41764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4</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F5CE5D0F-0442-03CC-44F3-C3FB9B7EE31A}"/>
              </a:ext>
            </a:extLst>
          </p:cNvPr>
          <p:cNvPicPr>
            <a:picLocks noChangeAspect="1"/>
          </p:cNvPicPr>
          <p:nvPr/>
        </p:nvPicPr>
        <p:blipFill>
          <a:blip r:embed="rId4"/>
          <a:stretch>
            <a:fillRect/>
          </a:stretch>
        </p:blipFill>
        <p:spPr>
          <a:xfrm>
            <a:off x="899592" y="825879"/>
            <a:ext cx="7546367" cy="5243927"/>
          </a:xfrm>
          <a:prstGeom prst="rect">
            <a:avLst/>
          </a:prstGeom>
        </p:spPr>
      </p:pic>
    </p:spTree>
    <p:extLst>
      <p:ext uri="{BB962C8B-B14F-4D97-AF65-F5344CB8AC3E}">
        <p14:creationId xmlns:p14="http://schemas.microsoft.com/office/powerpoint/2010/main" val="1251424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5</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BF8A8341-286F-F100-03EF-193A89FCB9F1}"/>
              </a:ext>
            </a:extLst>
          </p:cNvPr>
          <p:cNvPicPr>
            <a:picLocks noChangeAspect="1"/>
          </p:cNvPicPr>
          <p:nvPr/>
        </p:nvPicPr>
        <p:blipFill>
          <a:blip r:embed="rId4"/>
          <a:stretch>
            <a:fillRect/>
          </a:stretch>
        </p:blipFill>
        <p:spPr>
          <a:xfrm>
            <a:off x="1082495" y="1606456"/>
            <a:ext cx="6979009" cy="3645087"/>
          </a:xfrm>
          <a:prstGeom prst="rect">
            <a:avLst/>
          </a:prstGeom>
        </p:spPr>
      </p:pic>
    </p:spTree>
    <p:extLst>
      <p:ext uri="{BB962C8B-B14F-4D97-AF65-F5344CB8AC3E}">
        <p14:creationId xmlns:p14="http://schemas.microsoft.com/office/powerpoint/2010/main" val="21983721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6</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Wheel Strategy Example">
            <a:extLst>
              <a:ext uri="{FF2B5EF4-FFF2-40B4-BE49-F238E27FC236}">
                <a16:creationId xmlns:a16="http://schemas.microsoft.com/office/drawing/2014/main" id="{A8C8D74A-1E73-439E-99EC-F37E7AB4F8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7362" y="918585"/>
            <a:ext cx="5629275" cy="5695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7124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7</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748DE01D-C8DA-8EF2-F8EF-62B4E354EF5E}"/>
              </a:ext>
            </a:extLst>
          </p:cNvPr>
          <p:cNvPicPr>
            <a:picLocks noChangeAspect="1"/>
          </p:cNvPicPr>
          <p:nvPr/>
        </p:nvPicPr>
        <p:blipFill>
          <a:blip r:embed="rId4"/>
          <a:stretch>
            <a:fillRect/>
          </a:stretch>
        </p:blipFill>
        <p:spPr>
          <a:xfrm>
            <a:off x="1243012" y="1990725"/>
            <a:ext cx="6657975" cy="2876550"/>
          </a:xfrm>
          <a:prstGeom prst="rect">
            <a:avLst/>
          </a:prstGeom>
        </p:spPr>
      </p:pic>
    </p:spTree>
    <p:extLst>
      <p:ext uri="{BB962C8B-B14F-4D97-AF65-F5344CB8AC3E}">
        <p14:creationId xmlns:p14="http://schemas.microsoft.com/office/powerpoint/2010/main" val="3304073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3066F36A-F27C-430B-8231-DCE91CE89667}" type="slidenum">
              <a:rPr lang="sk-SK" altLang="en-US" sz="1400" smtClean="0"/>
              <a:pPr>
                <a:spcBef>
                  <a:spcPct val="0"/>
                </a:spcBef>
                <a:buFontTx/>
                <a:buNone/>
              </a:pPr>
              <a:t>8</a:t>
            </a:fld>
            <a:endParaRPr lang="sk-SK" altLang="en-US" sz="1400"/>
          </a:p>
        </p:txBody>
      </p:sp>
      <p:sp>
        <p:nvSpPr>
          <p:cNvPr id="138243" name="Rectangle 4"/>
          <p:cNvSpPr>
            <a:spLocks noChangeArrowheads="1"/>
          </p:cNvSpPr>
          <p:nvPr/>
        </p:nvSpPr>
        <p:spPr bwMode="auto">
          <a:xfrm>
            <a:off x="0" y="0"/>
            <a:ext cx="9144000" cy="2205038"/>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38244" name="Rectangle 5"/>
          <p:cNvSpPr>
            <a:spLocks noChangeArrowheads="1"/>
          </p:cNvSpPr>
          <p:nvPr/>
        </p:nvSpPr>
        <p:spPr bwMode="auto">
          <a:xfrm>
            <a:off x="0" y="5300663"/>
            <a:ext cx="9144000" cy="1557337"/>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800"/>
          </a:p>
        </p:txBody>
      </p:sp>
      <p:sp>
        <p:nvSpPr>
          <p:cNvPr id="7173" name="Text Box 7"/>
          <p:cNvSpPr txBox="1">
            <a:spLocks noChangeArrowheads="1"/>
          </p:cNvSpPr>
          <p:nvPr/>
        </p:nvSpPr>
        <p:spPr bwMode="auto">
          <a:xfrm>
            <a:off x="2764505" y="3789363"/>
            <a:ext cx="411664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b="1" dirty="0"/>
          </a:p>
          <a:p>
            <a:pPr algn="ctr" eaLnBrk="1" hangingPunct="1">
              <a:defRPr/>
            </a:pPr>
            <a:r>
              <a:rPr lang="en-GB" sz="4000" b="1" dirty="0"/>
              <a:t>THANK YOU!</a:t>
            </a:r>
          </a:p>
          <a:p>
            <a:pPr algn="ctr" eaLnBrk="1" hangingPunct="1">
              <a:defRPr/>
            </a:pPr>
            <a:r>
              <a:rPr lang="en-GB" sz="2400" b="1" dirty="0">
                <a:solidFill>
                  <a:schemeClr val="accent2">
                    <a:lumMod val="75000"/>
                  </a:schemeClr>
                </a:solidFill>
              </a:rPr>
              <a:t>www.optionstradingiq.com</a:t>
            </a:r>
          </a:p>
          <a:p>
            <a:pPr algn="ctr" eaLnBrk="1" hangingPunct="1">
              <a:defRPr/>
            </a:pPr>
            <a:endParaRPr lang="sk-SK" b="1" dirty="0"/>
          </a:p>
        </p:txBody>
      </p:sp>
      <p:sp>
        <p:nvSpPr>
          <p:cNvPr id="138246" name="Rectangle 8"/>
          <p:cNvSpPr>
            <a:spLocks noChangeArrowheads="1"/>
          </p:cNvSpPr>
          <p:nvPr/>
        </p:nvSpPr>
        <p:spPr bwMode="auto">
          <a:xfrm>
            <a:off x="2124075" y="5932488"/>
            <a:ext cx="46950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400" b="1" dirty="0"/>
              <a:t>© Copyright. Options Trading IQ. All Rights reserved.</a:t>
            </a:r>
          </a:p>
        </p:txBody>
      </p:sp>
      <p:pic>
        <p:nvPicPr>
          <p:cNvPr id="138247"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68425" y="2371725"/>
            <a:ext cx="60833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My project">
  <a:themeElements>
    <a:clrScheme name="My projec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y project">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y projec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y projec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y projec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y projec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y projec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y projec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y projec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y projec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y projec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y projec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y projec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y projec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ív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My project</Template>
  <TotalTime>10484</TotalTime>
  <Words>546</Words>
  <Application>Microsoft Office PowerPoint</Application>
  <PresentationFormat>On-screen Show (4:3)</PresentationFormat>
  <Paragraphs>54</Paragraphs>
  <Slides>8</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Times New Roman</vt:lpstr>
      <vt:lpstr>My project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IBM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Marian Machacek</dc:creator>
  <cp:lastModifiedBy>Gavin McMaster</cp:lastModifiedBy>
  <cp:revision>260</cp:revision>
  <dcterms:created xsi:type="dcterms:W3CDTF">2011-03-15T15:29:19Z</dcterms:created>
  <dcterms:modified xsi:type="dcterms:W3CDTF">2025-01-09T23:48:10Z</dcterms:modified>
</cp:coreProperties>
</file>